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4053" r:id="rId4"/>
  </p:sldMasterIdLst>
  <p:notesMasterIdLst>
    <p:notesMasterId r:id="rId34"/>
  </p:notesMasterIdLst>
  <p:sldIdLst>
    <p:sldId id="282" r:id="rId5"/>
    <p:sldId id="291" r:id="rId6"/>
    <p:sldId id="311" r:id="rId7"/>
    <p:sldId id="299" r:id="rId8"/>
    <p:sldId id="308" r:id="rId9"/>
    <p:sldId id="309" r:id="rId10"/>
    <p:sldId id="312" r:id="rId11"/>
    <p:sldId id="326" r:id="rId12"/>
    <p:sldId id="327" r:id="rId13"/>
    <p:sldId id="317" r:id="rId14"/>
    <p:sldId id="313" r:id="rId15"/>
    <p:sldId id="324" r:id="rId16"/>
    <p:sldId id="316" r:id="rId17"/>
    <p:sldId id="314" r:id="rId18"/>
    <p:sldId id="315" r:id="rId19"/>
    <p:sldId id="323" r:id="rId20"/>
    <p:sldId id="302" r:id="rId21"/>
    <p:sldId id="303" r:id="rId22"/>
    <p:sldId id="268" r:id="rId23"/>
    <p:sldId id="274" r:id="rId24"/>
    <p:sldId id="279" r:id="rId25"/>
    <p:sldId id="318" r:id="rId26"/>
    <p:sldId id="260" r:id="rId27"/>
    <p:sldId id="319" r:id="rId28"/>
    <p:sldId id="325" r:id="rId29"/>
    <p:sldId id="276" r:id="rId30"/>
    <p:sldId id="321" r:id="rId31"/>
    <p:sldId id="277" r:id="rId32"/>
    <p:sldId id="278" r:id="rId33"/>
  </p:sldIdLst>
  <p:sldSz cx="12192000" cy="6858000"/>
  <p:notesSz cx="6794500" cy="9906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28C99"/>
    <a:srgbClr val="029676"/>
    <a:srgbClr val="28149C"/>
    <a:srgbClr val="C0CF3A"/>
    <a:srgbClr val="7C7154"/>
    <a:srgbClr val="96B891"/>
    <a:srgbClr val="B0B1B1"/>
    <a:srgbClr val="B9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5BCA6D9-D058-41AD-9311-42EFC58A0EB5}" v="3" dt="2025-02-18T13:26:46.524"/>
    <p1510:client id="{9D208A81-7D01-403A-BDE6-90BDBA9E02BE}" v="3" dt="2025-02-18T12:11:21.771"/>
  </p1510:revLst>
</p1510:revInfo>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Stile chiaro 3 - Colore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B4B98B0-60AC-42C2-AFA5-B58CD77FA1E5}" styleName="Stile chiaro 1 - Colore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Stile chiaro 2 - Colore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1" d="100"/>
          <a:sy n="91" d="100"/>
        </p:scale>
        <p:origin x="341"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microsoft.com/office/2016/11/relationships/changesInfo" Target="changesInfos/changesInfo1.xml"/><Relationship Id="rId21" Type="http://schemas.openxmlformats.org/officeDocument/2006/relationships/slide" Target="slides/slide17.xml"/><Relationship Id="rId34"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theme" Target="theme/theme1.xml"/><Relationship Id="rId40"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presProps" Target="presProps.xml"/><Relationship Id="rId8" Type="http://schemas.openxmlformats.org/officeDocument/2006/relationships/slide" Target="slides/slide4.xml"/><Relationship Id="rId3"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ontieri Annalisa" userId="2a2e14a9-a8d7-41de-b943-88c700c9a130" providerId="ADAL" clId="{D22A9F11-8569-46F3-8D20-2A25B68351CB}"/>
    <pc:docChg chg="undo redo custSel addSld delSld modSld modMainMaster">
      <pc:chgData name="Pontieri Annalisa" userId="2a2e14a9-a8d7-41de-b943-88c700c9a130" providerId="ADAL" clId="{D22A9F11-8569-46F3-8D20-2A25B68351CB}" dt="2025-02-10T11:19:18.823" v="780" actId="20577"/>
      <pc:docMkLst>
        <pc:docMk/>
      </pc:docMkLst>
      <pc:sldChg chg="delSp modSp mod">
        <pc:chgData name="Pontieri Annalisa" userId="2a2e14a9-a8d7-41de-b943-88c700c9a130" providerId="ADAL" clId="{D22A9F11-8569-46F3-8D20-2A25B68351CB}" dt="2025-02-10T11:05:40.043" v="658" actId="20577"/>
        <pc:sldMkLst>
          <pc:docMk/>
          <pc:sldMk cId="848062353" sldId="260"/>
        </pc:sldMkLst>
        <pc:spChg chg="mod">
          <ac:chgData name="Pontieri Annalisa" userId="2a2e14a9-a8d7-41de-b943-88c700c9a130" providerId="ADAL" clId="{D22A9F11-8569-46F3-8D20-2A25B68351CB}" dt="2025-02-10T11:05:40.043" v="658" actId="20577"/>
          <ac:spMkLst>
            <pc:docMk/>
            <pc:sldMk cId="848062353" sldId="260"/>
            <ac:spMk id="3" creationId="{24F4626D-8258-4F2E-923F-33618D2C12B8}"/>
          </ac:spMkLst>
        </pc:spChg>
        <pc:spChg chg="mod">
          <ac:chgData name="Pontieri Annalisa" userId="2a2e14a9-a8d7-41de-b943-88c700c9a130" providerId="ADAL" clId="{D22A9F11-8569-46F3-8D20-2A25B68351CB}" dt="2025-02-10T10:47:21.258" v="473" actId="14100"/>
          <ac:spMkLst>
            <pc:docMk/>
            <pc:sldMk cId="848062353" sldId="260"/>
            <ac:spMk id="10" creationId="{422F7635-7A8C-4B39-B03A-E023BF29CCE1}"/>
          </ac:spMkLst>
        </pc:spChg>
      </pc:sldChg>
      <pc:sldChg chg="modSp mod setBg">
        <pc:chgData name="Pontieri Annalisa" userId="2a2e14a9-a8d7-41de-b943-88c700c9a130" providerId="ADAL" clId="{D22A9F11-8569-46F3-8D20-2A25B68351CB}" dt="2025-02-10T10:40:09.825" v="253" actId="20577"/>
        <pc:sldMkLst>
          <pc:docMk/>
          <pc:sldMk cId="3603486881" sldId="268"/>
        </pc:sldMkLst>
        <pc:spChg chg="mod">
          <ac:chgData name="Pontieri Annalisa" userId="2a2e14a9-a8d7-41de-b943-88c700c9a130" providerId="ADAL" clId="{D22A9F11-8569-46F3-8D20-2A25B68351CB}" dt="2025-02-10T10:40:09.825" v="253" actId="20577"/>
          <ac:spMkLst>
            <pc:docMk/>
            <pc:sldMk cId="3603486881" sldId="268"/>
            <ac:spMk id="17" creationId="{10953C7B-98F8-44FB-9A27-A6285DE2D4F2}"/>
          </ac:spMkLst>
        </pc:spChg>
      </pc:sldChg>
      <pc:sldChg chg="modSp mod setBg">
        <pc:chgData name="Pontieri Annalisa" userId="2a2e14a9-a8d7-41de-b943-88c700c9a130" providerId="ADAL" clId="{D22A9F11-8569-46F3-8D20-2A25B68351CB}" dt="2025-02-10T10:40:17.487" v="257" actId="20577"/>
        <pc:sldMkLst>
          <pc:docMk/>
          <pc:sldMk cId="1553777561" sldId="274"/>
        </pc:sldMkLst>
        <pc:spChg chg="mod">
          <ac:chgData name="Pontieri Annalisa" userId="2a2e14a9-a8d7-41de-b943-88c700c9a130" providerId="ADAL" clId="{D22A9F11-8569-46F3-8D20-2A25B68351CB}" dt="2025-02-10T10:40:17.487" v="257" actId="20577"/>
          <ac:spMkLst>
            <pc:docMk/>
            <pc:sldMk cId="1553777561" sldId="274"/>
            <ac:spMk id="13" creationId="{42216F9E-E562-44C1-A6F6-032502035A2D}"/>
          </ac:spMkLst>
        </pc:spChg>
        <pc:spChg chg="mod">
          <ac:chgData name="Pontieri Annalisa" userId="2a2e14a9-a8d7-41de-b943-88c700c9a130" providerId="ADAL" clId="{D22A9F11-8569-46F3-8D20-2A25B68351CB}" dt="2025-02-10T10:39:51.601" v="246" actId="1076"/>
          <ac:spMkLst>
            <pc:docMk/>
            <pc:sldMk cId="1553777561" sldId="274"/>
            <ac:spMk id="20" creationId="{EA8782B9-2A35-43F1-9874-5DDFC8ABEBDF}"/>
          </ac:spMkLst>
        </pc:spChg>
        <pc:spChg chg="mod">
          <ac:chgData name="Pontieri Annalisa" userId="2a2e14a9-a8d7-41de-b943-88c700c9a130" providerId="ADAL" clId="{D22A9F11-8569-46F3-8D20-2A25B68351CB}" dt="2025-02-10T10:40:01.712" v="249" actId="14100"/>
          <ac:spMkLst>
            <pc:docMk/>
            <pc:sldMk cId="1553777561" sldId="274"/>
            <ac:spMk id="23" creationId="{4D067971-1668-4157-A323-80EBA62A0617}"/>
          </ac:spMkLst>
        </pc:spChg>
      </pc:sldChg>
      <pc:sldChg chg="modSp mod">
        <pc:chgData name="Pontieri Annalisa" userId="2a2e14a9-a8d7-41de-b943-88c700c9a130" providerId="ADAL" clId="{D22A9F11-8569-46F3-8D20-2A25B68351CB}" dt="2025-02-10T11:06:05.449" v="666" actId="20577"/>
        <pc:sldMkLst>
          <pc:docMk/>
          <pc:sldMk cId="819471692" sldId="276"/>
        </pc:sldMkLst>
        <pc:spChg chg="mod">
          <ac:chgData name="Pontieri Annalisa" userId="2a2e14a9-a8d7-41de-b943-88c700c9a130" providerId="ADAL" clId="{D22A9F11-8569-46F3-8D20-2A25B68351CB}" dt="2025-02-10T11:06:05.449" v="666" actId="20577"/>
          <ac:spMkLst>
            <pc:docMk/>
            <pc:sldMk cId="819471692" sldId="276"/>
            <ac:spMk id="9" creationId="{A0E03133-3B6F-4AB6-9451-B0003DCF17B4}"/>
          </ac:spMkLst>
        </pc:spChg>
      </pc:sldChg>
      <pc:sldChg chg="modSp mod">
        <pc:chgData name="Pontieri Annalisa" userId="2a2e14a9-a8d7-41de-b943-88c700c9a130" providerId="ADAL" clId="{D22A9F11-8569-46F3-8D20-2A25B68351CB}" dt="2025-02-10T10:55:23.229" v="542" actId="207"/>
        <pc:sldMkLst>
          <pc:docMk/>
          <pc:sldMk cId="2006264260" sldId="277"/>
        </pc:sldMkLst>
        <pc:spChg chg="mod">
          <ac:chgData name="Pontieri Annalisa" userId="2a2e14a9-a8d7-41de-b943-88c700c9a130" providerId="ADAL" clId="{D22A9F11-8569-46F3-8D20-2A25B68351CB}" dt="2025-02-10T10:55:15.819" v="541" actId="1076"/>
          <ac:spMkLst>
            <pc:docMk/>
            <pc:sldMk cId="2006264260" sldId="277"/>
            <ac:spMk id="4" creationId="{9B017BC7-05A8-7BF6-6FFA-3B8EC50F5CB4}"/>
          </ac:spMkLst>
        </pc:spChg>
        <pc:spChg chg="mod">
          <ac:chgData name="Pontieri Annalisa" userId="2a2e14a9-a8d7-41de-b943-88c700c9a130" providerId="ADAL" clId="{D22A9F11-8569-46F3-8D20-2A25B68351CB}" dt="2025-02-10T10:55:23.229" v="542" actId="207"/>
          <ac:spMkLst>
            <pc:docMk/>
            <pc:sldMk cId="2006264260" sldId="277"/>
            <ac:spMk id="6" creationId="{DC37F1F6-06C8-46B9-A325-35F4FEFFDCC1}"/>
          </ac:spMkLst>
        </pc:spChg>
        <pc:picChg chg="mod">
          <ac:chgData name="Pontieri Annalisa" userId="2a2e14a9-a8d7-41de-b943-88c700c9a130" providerId="ADAL" clId="{D22A9F11-8569-46F3-8D20-2A25B68351CB}" dt="2025-02-10T10:52:29.460" v="519" actId="1076"/>
          <ac:picMkLst>
            <pc:docMk/>
            <pc:sldMk cId="2006264260" sldId="277"/>
            <ac:picMk id="3" creationId="{0EC50FC8-0986-46B9-84FC-7DC5B5E345C8}"/>
          </ac:picMkLst>
        </pc:picChg>
      </pc:sldChg>
      <pc:sldChg chg="modSp mod">
        <pc:chgData name="Pontieri Annalisa" userId="2a2e14a9-a8d7-41de-b943-88c700c9a130" providerId="ADAL" clId="{D22A9F11-8569-46F3-8D20-2A25B68351CB}" dt="2025-02-10T10:55:42.637" v="545" actId="207"/>
        <pc:sldMkLst>
          <pc:docMk/>
          <pc:sldMk cId="1550059098" sldId="278"/>
        </pc:sldMkLst>
        <pc:spChg chg="mod">
          <ac:chgData name="Pontieri Annalisa" userId="2a2e14a9-a8d7-41de-b943-88c700c9a130" providerId="ADAL" clId="{D22A9F11-8569-46F3-8D20-2A25B68351CB}" dt="2025-02-10T10:55:42.637" v="545" actId="207"/>
          <ac:spMkLst>
            <pc:docMk/>
            <pc:sldMk cId="1550059098" sldId="278"/>
            <ac:spMk id="11" creationId="{3F222FA3-FE0C-4EE4-A811-3637989FD129}"/>
          </ac:spMkLst>
        </pc:spChg>
      </pc:sldChg>
      <pc:sldChg chg="modSp mod">
        <pc:chgData name="Pontieri Annalisa" userId="2a2e14a9-a8d7-41de-b943-88c700c9a130" providerId="ADAL" clId="{D22A9F11-8569-46F3-8D20-2A25B68351CB}" dt="2025-02-10T10:42:36.978" v="277" actId="6549"/>
        <pc:sldMkLst>
          <pc:docMk/>
          <pc:sldMk cId="292536385" sldId="279"/>
        </pc:sldMkLst>
        <pc:spChg chg="mod">
          <ac:chgData name="Pontieri Annalisa" userId="2a2e14a9-a8d7-41de-b943-88c700c9a130" providerId="ADAL" clId="{D22A9F11-8569-46F3-8D20-2A25B68351CB}" dt="2025-02-10T10:03:39.257" v="0"/>
          <ac:spMkLst>
            <pc:docMk/>
            <pc:sldMk cId="292536385" sldId="279"/>
            <ac:spMk id="2" creationId="{70272DB0-689D-43B9-9B8E-3861646551BD}"/>
          </ac:spMkLst>
        </pc:spChg>
        <pc:spChg chg="mod">
          <ac:chgData name="Pontieri Annalisa" userId="2a2e14a9-a8d7-41de-b943-88c700c9a130" providerId="ADAL" clId="{D22A9F11-8569-46F3-8D20-2A25B68351CB}" dt="2025-02-10T10:42:36.978" v="277" actId="6549"/>
          <ac:spMkLst>
            <pc:docMk/>
            <pc:sldMk cId="292536385" sldId="279"/>
            <ac:spMk id="3" creationId="{0A035575-BE9F-4276-8AD8-08E2F0469ED3}"/>
          </ac:spMkLst>
        </pc:spChg>
        <pc:spChg chg="mod">
          <ac:chgData name="Pontieri Annalisa" userId="2a2e14a9-a8d7-41de-b943-88c700c9a130" providerId="ADAL" clId="{D22A9F11-8569-46F3-8D20-2A25B68351CB}" dt="2025-02-10T10:42:03.054" v="274" actId="1076"/>
          <ac:spMkLst>
            <pc:docMk/>
            <pc:sldMk cId="292536385" sldId="279"/>
            <ac:spMk id="5" creationId="{49564D35-DD8F-CE0C-83B2-24315806429D}"/>
          </ac:spMkLst>
        </pc:spChg>
        <pc:spChg chg="mod">
          <ac:chgData name="Pontieri Annalisa" userId="2a2e14a9-a8d7-41de-b943-88c700c9a130" providerId="ADAL" clId="{D22A9F11-8569-46F3-8D20-2A25B68351CB}" dt="2025-02-10T10:41:24.815" v="264" actId="14100"/>
          <ac:spMkLst>
            <pc:docMk/>
            <pc:sldMk cId="292536385" sldId="279"/>
            <ac:spMk id="8" creationId="{1C2BFB64-6EBC-4C5E-909D-4270579CE603}"/>
          </ac:spMkLst>
        </pc:spChg>
      </pc:sldChg>
      <pc:sldChg chg="addSp delSp modSp mod setBg">
        <pc:chgData name="Pontieri Annalisa" userId="2a2e14a9-a8d7-41de-b943-88c700c9a130" providerId="ADAL" clId="{D22A9F11-8569-46F3-8D20-2A25B68351CB}" dt="2025-02-10T10:57:27.554" v="546" actId="790"/>
        <pc:sldMkLst>
          <pc:docMk/>
          <pc:sldMk cId="4087541725" sldId="282"/>
        </pc:sldMkLst>
        <pc:spChg chg="mod">
          <ac:chgData name="Pontieri Annalisa" userId="2a2e14a9-a8d7-41de-b943-88c700c9a130" providerId="ADAL" clId="{D22A9F11-8569-46F3-8D20-2A25B68351CB}" dt="2025-02-10T10:57:27.554" v="546" actId="790"/>
          <ac:spMkLst>
            <pc:docMk/>
            <pc:sldMk cId="4087541725" sldId="282"/>
            <ac:spMk id="9" creationId="{08532E92-DBDF-4A54-83EE-16F92368F8A8}"/>
          </ac:spMkLst>
        </pc:spChg>
        <pc:picChg chg="add mod modCrop">
          <ac:chgData name="Pontieri Annalisa" userId="2a2e14a9-a8d7-41de-b943-88c700c9a130" providerId="ADAL" clId="{D22A9F11-8569-46F3-8D20-2A25B68351CB}" dt="2025-02-10T10:09:04.653" v="17" actId="1076"/>
          <ac:picMkLst>
            <pc:docMk/>
            <pc:sldMk cId="4087541725" sldId="282"/>
            <ac:picMk id="7" creationId="{40C2D91C-6827-FA89-E34C-B72500258E1F}"/>
          </ac:picMkLst>
        </pc:picChg>
      </pc:sldChg>
      <pc:sldChg chg="modSp mod setBg">
        <pc:chgData name="Pontieri Annalisa" userId="2a2e14a9-a8d7-41de-b943-88c700c9a130" providerId="ADAL" clId="{D22A9F11-8569-46F3-8D20-2A25B68351CB}" dt="2025-02-10T11:10:56.374" v="678" actId="1076"/>
        <pc:sldMkLst>
          <pc:docMk/>
          <pc:sldMk cId="94429600" sldId="291"/>
        </pc:sldMkLst>
        <pc:spChg chg="mod">
          <ac:chgData name="Pontieri Annalisa" userId="2a2e14a9-a8d7-41de-b943-88c700c9a130" providerId="ADAL" clId="{D22A9F11-8569-46F3-8D20-2A25B68351CB}" dt="2025-02-10T11:10:56.374" v="678" actId="1076"/>
          <ac:spMkLst>
            <pc:docMk/>
            <pc:sldMk cId="94429600" sldId="291"/>
            <ac:spMk id="2" creationId="{C9DB3C2B-723A-9382-E489-8491B8009B4E}"/>
          </ac:spMkLst>
        </pc:spChg>
        <pc:spChg chg="mod">
          <ac:chgData name="Pontieri Annalisa" userId="2a2e14a9-a8d7-41de-b943-88c700c9a130" providerId="ADAL" clId="{D22A9F11-8569-46F3-8D20-2A25B68351CB}" dt="2025-02-10T11:02:25.685" v="642" actId="20577"/>
          <ac:spMkLst>
            <pc:docMk/>
            <pc:sldMk cId="94429600" sldId="291"/>
            <ac:spMk id="50" creationId="{1E3C3410-EF09-B96F-F1DE-001EF396330F}"/>
          </ac:spMkLst>
        </pc:spChg>
      </pc:sldChg>
      <pc:sldChg chg="modSp mod">
        <pc:chgData name="Pontieri Annalisa" userId="2a2e14a9-a8d7-41de-b943-88c700c9a130" providerId="ADAL" clId="{D22A9F11-8569-46F3-8D20-2A25B68351CB}" dt="2025-02-10T10:40:37.415" v="260" actId="14100"/>
        <pc:sldMkLst>
          <pc:docMk/>
          <pc:sldMk cId="3909172805" sldId="293"/>
        </pc:sldMkLst>
      </pc:sldChg>
      <pc:sldChg chg="modSp mod setBg">
        <pc:chgData name="Pontieri Annalisa" userId="2a2e14a9-a8d7-41de-b943-88c700c9a130" providerId="ADAL" clId="{D22A9F11-8569-46F3-8D20-2A25B68351CB}" dt="2025-02-10T10:58:55.327" v="551" actId="1076"/>
        <pc:sldMkLst>
          <pc:docMk/>
          <pc:sldMk cId="1536358669" sldId="299"/>
        </pc:sldMkLst>
        <pc:spChg chg="mod">
          <ac:chgData name="Pontieri Annalisa" userId="2a2e14a9-a8d7-41de-b943-88c700c9a130" providerId="ADAL" clId="{D22A9F11-8569-46F3-8D20-2A25B68351CB}" dt="2025-02-10T10:16:52.567" v="65" actId="14100"/>
          <ac:spMkLst>
            <pc:docMk/>
            <pc:sldMk cId="1536358669" sldId="299"/>
            <ac:spMk id="3" creationId="{E17DA568-E0C6-0BCF-6537-6124F38A0402}"/>
          </ac:spMkLst>
        </pc:spChg>
        <pc:spChg chg="mod">
          <ac:chgData name="Pontieri Annalisa" userId="2a2e14a9-a8d7-41de-b943-88c700c9a130" providerId="ADAL" clId="{D22A9F11-8569-46F3-8D20-2A25B68351CB}" dt="2025-02-10T10:58:55.327" v="551" actId="1076"/>
          <ac:spMkLst>
            <pc:docMk/>
            <pc:sldMk cId="1536358669" sldId="299"/>
            <ac:spMk id="7" creationId="{BB3B92B0-E749-F30C-8B1F-954955AA8C31}"/>
          </ac:spMkLst>
        </pc:spChg>
      </pc:sldChg>
      <pc:sldChg chg="modSp">
        <pc:chgData name="Pontieri Annalisa" userId="2a2e14a9-a8d7-41de-b943-88c700c9a130" providerId="ADAL" clId="{D22A9F11-8569-46F3-8D20-2A25B68351CB}" dt="2025-02-10T10:03:39.257" v="0"/>
        <pc:sldMkLst>
          <pc:docMk/>
          <pc:sldMk cId="282671380" sldId="302"/>
        </pc:sldMkLst>
        <pc:spChg chg="mod">
          <ac:chgData name="Pontieri Annalisa" userId="2a2e14a9-a8d7-41de-b943-88c700c9a130" providerId="ADAL" clId="{D22A9F11-8569-46F3-8D20-2A25B68351CB}" dt="2025-02-10T10:03:39.257" v="0"/>
          <ac:spMkLst>
            <pc:docMk/>
            <pc:sldMk cId="282671380" sldId="302"/>
            <ac:spMk id="3" creationId="{9F7D825A-2A00-B923-2594-29F208C92108}"/>
          </ac:spMkLst>
        </pc:spChg>
      </pc:sldChg>
      <pc:sldChg chg="modSp">
        <pc:chgData name="Pontieri Annalisa" userId="2a2e14a9-a8d7-41de-b943-88c700c9a130" providerId="ADAL" clId="{D22A9F11-8569-46F3-8D20-2A25B68351CB}" dt="2025-02-10T10:03:39.257" v="0"/>
        <pc:sldMkLst>
          <pc:docMk/>
          <pc:sldMk cId="1270274624" sldId="303"/>
        </pc:sldMkLst>
        <pc:spChg chg="mod">
          <ac:chgData name="Pontieri Annalisa" userId="2a2e14a9-a8d7-41de-b943-88c700c9a130" providerId="ADAL" clId="{D22A9F11-8569-46F3-8D20-2A25B68351CB}" dt="2025-02-10T10:03:39.257" v="0"/>
          <ac:spMkLst>
            <pc:docMk/>
            <pc:sldMk cId="1270274624" sldId="303"/>
            <ac:spMk id="3" creationId="{3D259A2F-C809-B7E4-3B42-0B4C240FA70C}"/>
          </ac:spMkLst>
        </pc:spChg>
      </pc:sldChg>
      <pc:sldChg chg="modSp mod setBg">
        <pc:chgData name="Pontieri Annalisa" userId="2a2e14a9-a8d7-41de-b943-88c700c9a130" providerId="ADAL" clId="{D22A9F11-8569-46F3-8D20-2A25B68351CB}" dt="2025-02-10T10:58:26.217" v="548" actId="790"/>
        <pc:sldMkLst>
          <pc:docMk/>
          <pc:sldMk cId="2942491410" sldId="308"/>
        </pc:sldMkLst>
        <pc:spChg chg="mod">
          <ac:chgData name="Pontieri Annalisa" userId="2a2e14a9-a8d7-41de-b943-88c700c9a130" providerId="ADAL" clId="{D22A9F11-8569-46F3-8D20-2A25B68351CB}" dt="2025-02-10T10:58:06.960" v="547" actId="790"/>
          <ac:spMkLst>
            <pc:docMk/>
            <pc:sldMk cId="2942491410" sldId="308"/>
            <ac:spMk id="3" creationId="{6FF099A3-622D-2282-E636-7307C438D2E0}"/>
          </ac:spMkLst>
        </pc:spChg>
        <pc:spChg chg="mod">
          <ac:chgData name="Pontieri Annalisa" userId="2a2e14a9-a8d7-41de-b943-88c700c9a130" providerId="ADAL" clId="{D22A9F11-8569-46F3-8D20-2A25B68351CB}" dt="2025-02-10T10:58:26.217" v="548" actId="790"/>
          <ac:spMkLst>
            <pc:docMk/>
            <pc:sldMk cId="2942491410" sldId="308"/>
            <ac:spMk id="7" creationId="{A37C32CC-5618-E386-001A-134BD8004FF1}"/>
          </ac:spMkLst>
        </pc:spChg>
      </pc:sldChg>
      <pc:sldChg chg="modSp mod setBg">
        <pc:chgData name="Pontieri Annalisa" userId="2a2e14a9-a8d7-41de-b943-88c700c9a130" providerId="ADAL" clId="{D22A9F11-8569-46F3-8D20-2A25B68351CB}" dt="2025-02-10T11:03:59.386" v="651" actId="1076"/>
        <pc:sldMkLst>
          <pc:docMk/>
          <pc:sldMk cId="4213248330" sldId="309"/>
        </pc:sldMkLst>
        <pc:spChg chg="mod">
          <ac:chgData name="Pontieri Annalisa" userId="2a2e14a9-a8d7-41de-b943-88c700c9a130" providerId="ADAL" clId="{D22A9F11-8569-46F3-8D20-2A25B68351CB}" dt="2025-02-10T11:03:59.386" v="651" actId="1076"/>
          <ac:spMkLst>
            <pc:docMk/>
            <pc:sldMk cId="4213248330" sldId="309"/>
            <ac:spMk id="3" creationId="{519DD29B-B730-0B26-902C-074EC72889B4}"/>
          </ac:spMkLst>
        </pc:spChg>
        <pc:spChg chg="mod">
          <ac:chgData name="Pontieri Annalisa" userId="2a2e14a9-a8d7-41de-b943-88c700c9a130" providerId="ADAL" clId="{D22A9F11-8569-46F3-8D20-2A25B68351CB}" dt="2025-02-10T11:03:54.394" v="650" actId="1076"/>
          <ac:spMkLst>
            <pc:docMk/>
            <pc:sldMk cId="4213248330" sldId="309"/>
            <ac:spMk id="7" creationId="{3F7A9857-55A5-6B19-2965-C4E338FDF714}"/>
          </ac:spMkLst>
        </pc:spChg>
      </pc:sldChg>
      <pc:sldChg chg="modSp mod setBg">
        <pc:chgData name="Pontieri Annalisa" userId="2a2e14a9-a8d7-41de-b943-88c700c9a130" providerId="ADAL" clId="{D22A9F11-8569-46F3-8D20-2A25B68351CB}" dt="2025-02-10T10:16:02.008" v="59" actId="115"/>
        <pc:sldMkLst>
          <pc:docMk/>
          <pc:sldMk cId="3538953983" sldId="311"/>
        </pc:sldMkLst>
        <pc:spChg chg="mod">
          <ac:chgData name="Pontieri Annalisa" userId="2a2e14a9-a8d7-41de-b943-88c700c9a130" providerId="ADAL" clId="{D22A9F11-8569-46F3-8D20-2A25B68351CB}" dt="2025-02-10T10:16:02.008" v="59" actId="115"/>
          <ac:spMkLst>
            <pc:docMk/>
            <pc:sldMk cId="3538953983" sldId="311"/>
            <ac:spMk id="50" creationId="{65FA0AF5-9276-11E0-C336-E2BF6DD201EE}"/>
          </ac:spMkLst>
        </pc:spChg>
      </pc:sldChg>
      <pc:sldChg chg="modSp mod setBg">
        <pc:chgData name="Pontieri Annalisa" userId="2a2e14a9-a8d7-41de-b943-88c700c9a130" providerId="ADAL" clId="{D22A9F11-8569-46F3-8D20-2A25B68351CB}" dt="2025-02-10T10:23:41.405" v="91" actId="113"/>
        <pc:sldMkLst>
          <pc:docMk/>
          <pc:sldMk cId="110342055" sldId="312"/>
        </pc:sldMkLst>
        <pc:spChg chg="mod">
          <ac:chgData name="Pontieri Annalisa" userId="2a2e14a9-a8d7-41de-b943-88c700c9a130" providerId="ADAL" clId="{D22A9F11-8569-46F3-8D20-2A25B68351CB}" dt="2025-02-10T10:21:31.693" v="79" actId="1076"/>
          <ac:spMkLst>
            <pc:docMk/>
            <pc:sldMk cId="110342055" sldId="312"/>
            <ac:spMk id="2" creationId="{A3D1C368-BEF7-918F-0EE6-4838D169FA93}"/>
          </ac:spMkLst>
        </pc:spChg>
        <pc:spChg chg="mod">
          <ac:chgData name="Pontieri Annalisa" userId="2a2e14a9-a8d7-41de-b943-88c700c9a130" providerId="ADAL" clId="{D22A9F11-8569-46F3-8D20-2A25B68351CB}" dt="2025-02-10T10:23:41.405" v="91" actId="113"/>
          <ac:spMkLst>
            <pc:docMk/>
            <pc:sldMk cId="110342055" sldId="312"/>
            <ac:spMk id="9" creationId="{5313E824-5CEA-A557-3682-0B745DE64A85}"/>
          </ac:spMkLst>
        </pc:spChg>
      </pc:sldChg>
      <pc:sldChg chg="modSp mod setBg">
        <pc:chgData name="Pontieri Annalisa" userId="2a2e14a9-a8d7-41de-b943-88c700c9a130" providerId="ADAL" clId="{D22A9F11-8569-46F3-8D20-2A25B68351CB}" dt="2025-02-10T11:12:04.096" v="682"/>
        <pc:sldMkLst>
          <pc:docMk/>
          <pc:sldMk cId="3836444034" sldId="313"/>
        </pc:sldMkLst>
        <pc:spChg chg="mod">
          <ac:chgData name="Pontieri Annalisa" userId="2a2e14a9-a8d7-41de-b943-88c700c9a130" providerId="ADAL" clId="{D22A9F11-8569-46F3-8D20-2A25B68351CB}" dt="2025-02-10T10:30:24.574" v="116" actId="1076"/>
          <ac:spMkLst>
            <pc:docMk/>
            <pc:sldMk cId="3836444034" sldId="313"/>
            <ac:spMk id="6" creationId="{769F4A40-0857-1721-FE12-8BAA18F04675}"/>
          </ac:spMkLst>
        </pc:spChg>
        <pc:graphicFrameChg chg="mod modGraphic">
          <ac:chgData name="Pontieri Annalisa" userId="2a2e14a9-a8d7-41de-b943-88c700c9a130" providerId="ADAL" clId="{D22A9F11-8569-46F3-8D20-2A25B68351CB}" dt="2025-02-10T11:12:04.096" v="682"/>
          <ac:graphicFrameMkLst>
            <pc:docMk/>
            <pc:sldMk cId="3836444034" sldId="313"/>
            <ac:graphicFrameMk id="3" creationId="{9575C22D-F347-6FA9-D1C8-5B3281F59B39}"/>
          </ac:graphicFrameMkLst>
        </pc:graphicFrameChg>
      </pc:sldChg>
      <pc:sldChg chg="modSp mod setBg">
        <pc:chgData name="Pontieri Annalisa" userId="2a2e14a9-a8d7-41de-b943-88c700c9a130" providerId="ADAL" clId="{D22A9F11-8569-46F3-8D20-2A25B68351CB}" dt="2025-02-10T11:04:21.635" v="653" actId="20577"/>
        <pc:sldMkLst>
          <pc:docMk/>
          <pc:sldMk cId="3308805538" sldId="314"/>
        </pc:sldMkLst>
        <pc:spChg chg="mod">
          <ac:chgData name="Pontieri Annalisa" userId="2a2e14a9-a8d7-41de-b943-88c700c9a130" providerId="ADAL" clId="{D22A9F11-8569-46F3-8D20-2A25B68351CB}" dt="2025-02-10T11:04:21.635" v="653" actId="20577"/>
          <ac:spMkLst>
            <pc:docMk/>
            <pc:sldMk cId="3308805538" sldId="314"/>
            <ac:spMk id="9" creationId="{22BDB987-27F1-0E56-E146-9338EC6F52DE}"/>
          </ac:spMkLst>
        </pc:spChg>
      </pc:sldChg>
      <pc:sldChg chg="modSp mod setBg">
        <pc:chgData name="Pontieri Annalisa" userId="2a2e14a9-a8d7-41de-b943-88c700c9a130" providerId="ADAL" clId="{D22A9F11-8569-46F3-8D20-2A25B68351CB}" dt="2025-02-10T10:59:16.600" v="553" actId="20577"/>
        <pc:sldMkLst>
          <pc:docMk/>
          <pc:sldMk cId="3046605970" sldId="315"/>
        </pc:sldMkLst>
        <pc:spChg chg="mod">
          <ac:chgData name="Pontieri Annalisa" userId="2a2e14a9-a8d7-41de-b943-88c700c9a130" providerId="ADAL" clId="{D22A9F11-8569-46F3-8D20-2A25B68351CB}" dt="2025-02-10T10:59:16.600" v="553" actId="20577"/>
          <ac:spMkLst>
            <pc:docMk/>
            <pc:sldMk cId="3046605970" sldId="315"/>
            <ac:spMk id="9" creationId="{3824EE04-9F99-1770-5A6D-3176567334BD}"/>
          </ac:spMkLst>
        </pc:spChg>
      </pc:sldChg>
      <pc:sldChg chg="modSp mod setBg">
        <pc:chgData name="Pontieri Annalisa" userId="2a2e14a9-a8d7-41de-b943-88c700c9a130" providerId="ADAL" clId="{D22A9F11-8569-46F3-8D20-2A25B68351CB}" dt="2025-02-10T10:33:09.555" v="211" actId="20577"/>
        <pc:sldMkLst>
          <pc:docMk/>
          <pc:sldMk cId="2508837574" sldId="316"/>
        </pc:sldMkLst>
        <pc:spChg chg="mod">
          <ac:chgData name="Pontieri Annalisa" userId="2a2e14a9-a8d7-41de-b943-88c700c9a130" providerId="ADAL" clId="{D22A9F11-8569-46F3-8D20-2A25B68351CB}" dt="2025-02-10T10:31:55.740" v="121" actId="1076"/>
          <ac:spMkLst>
            <pc:docMk/>
            <pc:sldMk cId="2508837574" sldId="316"/>
            <ac:spMk id="2" creationId="{BEA024D6-1DE1-FDAC-2B96-8D03C062DD76}"/>
          </ac:spMkLst>
        </pc:spChg>
        <pc:spChg chg="mod">
          <ac:chgData name="Pontieri Annalisa" userId="2a2e14a9-a8d7-41de-b943-88c700c9a130" providerId="ADAL" clId="{D22A9F11-8569-46F3-8D20-2A25B68351CB}" dt="2025-02-10T10:33:09.555" v="211" actId="20577"/>
          <ac:spMkLst>
            <pc:docMk/>
            <pc:sldMk cId="2508837574" sldId="316"/>
            <ac:spMk id="9" creationId="{3E9649E8-A6B1-98BD-9878-840FA2C7C587}"/>
          </ac:spMkLst>
        </pc:spChg>
      </pc:sldChg>
      <pc:sldChg chg="modSp mod setBg">
        <pc:chgData name="Pontieri Annalisa" userId="2a2e14a9-a8d7-41de-b943-88c700c9a130" providerId="ADAL" clId="{D22A9F11-8569-46F3-8D20-2A25B68351CB}" dt="2025-02-10T10:25:29.291" v="100" actId="27636"/>
        <pc:sldMkLst>
          <pc:docMk/>
          <pc:sldMk cId="2216512615" sldId="317"/>
        </pc:sldMkLst>
        <pc:spChg chg="mod">
          <ac:chgData name="Pontieri Annalisa" userId="2a2e14a9-a8d7-41de-b943-88c700c9a130" providerId="ADAL" clId="{D22A9F11-8569-46F3-8D20-2A25B68351CB}" dt="2025-02-10T10:25:29.291" v="100" actId="27636"/>
          <ac:spMkLst>
            <pc:docMk/>
            <pc:sldMk cId="2216512615" sldId="317"/>
            <ac:spMk id="5" creationId="{BA9DEEE7-31AB-B57D-7DAB-89544A8C33C3}"/>
          </ac:spMkLst>
        </pc:spChg>
      </pc:sldChg>
      <pc:sldChg chg="modSp mod">
        <pc:chgData name="Pontieri Annalisa" userId="2a2e14a9-a8d7-41de-b943-88c700c9a130" providerId="ADAL" clId="{D22A9F11-8569-46F3-8D20-2A25B68351CB}" dt="2025-02-10T11:05:14.920" v="654" actId="207"/>
        <pc:sldMkLst>
          <pc:docMk/>
          <pc:sldMk cId="616949228" sldId="318"/>
        </pc:sldMkLst>
        <pc:spChg chg="mod">
          <ac:chgData name="Pontieri Annalisa" userId="2a2e14a9-a8d7-41de-b943-88c700c9a130" providerId="ADAL" clId="{D22A9F11-8569-46F3-8D20-2A25B68351CB}" dt="2025-02-10T10:03:39.257" v="0"/>
          <ac:spMkLst>
            <pc:docMk/>
            <pc:sldMk cId="616949228" sldId="318"/>
            <ac:spMk id="2" creationId="{66D28E18-AB67-AE5D-A8CB-64E9810412A6}"/>
          </ac:spMkLst>
        </pc:spChg>
        <pc:spChg chg="mod">
          <ac:chgData name="Pontieri Annalisa" userId="2a2e14a9-a8d7-41de-b943-88c700c9a130" providerId="ADAL" clId="{D22A9F11-8569-46F3-8D20-2A25B68351CB}" dt="2025-02-10T11:05:14.920" v="654" actId="207"/>
          <ac:spMkLst>
            <pc:docMk/>
            <pc:sldMk cId="616949228" sldId="318"/>
            <ac:spMk id="3" creationId="{531AB802-74F3-8CDC-B80C-70B0C370C963}"/>
          </ac:spMkLst>
        </pc:spChg>
        <pc:spChg chg="mod">
          <ac:chgData name="Pontieri Annalisa" userId="2a2e14a9-a8d7-41de-b943-88c700c9a130" providerId="ADAL" clId="{D22A9F11-8569-46F3-8D20-2A25B68351CB}" dt="2025-02-10T10:44:10.514" v="291" actId="1076"/>
          <ac:spMkLst>
            <pc:docMk/>
            <pc:sldMk cId="616949228" sldId="318"/>
            <ac:spMk id="5" creationId="{BAB79D8E-7E07-0CA8-297C-04B46DC7EE16}"/>
          </ac:spMkLst>
        </pc:spChg>
        <pc:spChg chg="mod">
          <ac:chgData name="Pontieri Annalisa" userId="2a2e14a9-a8d7-41de-b943-88c700c9a130" providerId="ADAL" clId="{D22A9F11-8569-46F3-8D20-2A25B68351CB}" dt="2025-02-10T10:43:36.610" v="287" actId="1076"/>
          <ac:spMkLst>
            <pc:docMk/>
            <pc:sldMk cId="616949228" sldId="318"/>
            <ac:spMk id="8" creationId="{298D9571-0626-4A05-CB3A-21ECF2F16957}"/>
          </ac:spMkLst>
        </pc:spChg>
      </pc:sldChg>
      <pc:sldChg chg="modSp mod setBg">
        <pc:chgData name="Pontieri Annalisa" userId="2a2e14a9-a8d7-41de-b943-88c700c9a130" providerId="ADAL" clId="{D22A9F11-8569-46F3-8D20-2A25B68351CB}" dt="2025-02-10T11:05:50.460" v="662" actId="20577"/>
        <pc:sldMkLst>
          <pc:docMk/>
          <pc:sldMk cId="3367106928" sldId="319"/>
        </pc:sldMkLst>
        <pc:spChg chg="mod">
          <ac:chgData name="Pontieri Annalisa" userId="2a2e14a9-a8d7-41de-b943-88c700c9a130" providerId="ADAL" clId="{D22A9F11-8569-46F3-8D20-2A25B68351CB}" dt="2025-02-10T10:49:36.222" v="496" actId="1076"/>
          <ac:spMkLst>
            <pc:docMk/>
            <pc:sldMk cId="3367106928" sldId="319"/>
            <ac:spMk id="2" creationId="{E4866A98-3EBD-57A5-607B-0F739A2EE006}"/>
          </ac:spMkLst>
        </pc:spChg>
        <pc:spChg chg="mod">
          <ac:chgData name="Pontieri Annalisa" userId="2a2e14a9-a8d7-41de-b943-88c700c9a130" providerId="ADAL" clId="{D22A9F11-8569-46F3-8D20-2A25B68351CB}" dt="2025-02-10T11:05:50.460" v="662" actId="20577"/>
          <ac:spMkLst>
            <pc:docMk/>
            <pc:sldMk cId="3367106928" sldId="319"/>
            <ac:spMk id="3" creationId="{057AF87D-FD36-F591-2508-4F3A7A4058EE}"/>
          </ac:spMkLst>
        </pc:spChg>
      </pc:sldChg>
      <pc:sldChg chg="modSp mod">
        <pc:chgData name="Pontieri Annalisa" userId="2a2e14a9-a8d7-41de-b943-88c700c9a130" providerId="ADAL" clId="{D22A9F11-8569-46F3-8D20-2A25B68351CB}" dt="2025-02-10T11:06:16.442" v="671" actId="20577"/>
        <pc:sldMkLst>
          <pc:docMk/>
          <pc:sldMk cId="1925122565" sldId="321"/>
        </pc:sldMkLst>
        <pc:spChg chg="mod">
          <ac:chgData name="Pontieri Annalisa" userId="2a2e14a9-a8d7-41de-b943-88c700c9a130" providerId="ADAL" clId="{D22A9F11-8569-46F3-8D20-2A25B68351CB}" dt="2025-02-10T10:51:33.174" v="513" actId="14100"/>
          <ac:spMkLst>
            <pc:docMk/>
            <pc:sldMk cId="1925122565" sldId="321"/>
            <ac:spMk id="2" creationId="{10116EBE-6D0B-BE72-81A1-74B281517BE3}"/>
          </ac:spMkLst>
        </pc:spChg>
        <pc:spChg chg="mod">
          <ac:chgData name="Pontieri Annalisa" userId="2a2e14a9-a8d7-41de-b943-88c700c9a130" providerId="ADAL" clId="{D22A9F11-8569-46F3-8D20-2A25B68351CB}" dt="2025-02-10T11:06:16.442" v="671" actId="20577"/>
          <ac:spMkLst>
            <pc:docMk/>
            <pc:sldMk cId="1925122565" sldId="321"/>
            <ac:spMk id="3" creationId="{A69A2E29-A444-88D1-B40C-DF59907F5E2D}"/>
          </ac:spMkLst>
        </pc:spChg>
      </pc:sldChg>
      <pc:sldChg chg="modSp mod">
        <pc:chgData name="Pontieri Annalisa" userId="2a2e14a9-a8d7-41de-b943-88c700c9a130" providerId="ADAL" clId="{D22A9F11-8569-46F3-8D20-2A25B68351CB}" dt="2025-02-10T10:37:56.658" v="236" actId="207"/>
        <pc:sldMkLst>
          <pc:docMk/>
          <pc:sldMk cId="321665229" sldId="323"/>
        </pc:sldMkLst>
        <pc:spChg chg="mod">
          <ac:chgData name="Pontieri Annalisa" userId="2a2e14a9-a8d7-41de-b943-88c700c9a130" providerId="ADAL" clId="{D22A9F11-8569-46F3-8D20-2A25B68351CB}" dt="2025-02-10T10:37:35.002" v="234" actId="12"/>
          <ac:spMkLst>
            <pc:docMk/>
            <pc:sldMk cId="321665229" sldId="323"/>
            <ac:spMk id="8" creationId="{C35A6E26-FCEC-DEAE-8558-3E12A39F1E51}"/>
          </ac:spMkLst>
        </pc:spChg>
        <pc:spChg chg="mod">
          <ac:chgData name="Pontieri Annalisa" userId="2a2e14a9-a8d7-41de-b943-88c700c9a130" providerId="ADAL" clId="{D22A9F11-8569-46F3-8D20-2A25B68351CB}" dt="2025-02-10T10:37:52.521" v="235" actId="12"/>
          <ac:spMkLst>
            <pc:docMk/>
            <pc:sldMk cId="321665229" sldId="323"/>
            <ac:spMk id="9" creationId="{3E78DA09-B87F-F359-7595-6C6608DB0F3D}"/>
          </ac:spMkLst>
        </pc:spChg>
        <pc:spChg chg="mod">
          <ac:chgData name="Pontieri Annalisa" userId="2a2e14a9-a8d7-41de-b943-88c700c9a130" providerId="ADAL" clId="{D22A9F11-8569-46F3-8D20-2A25B68351CB}" dt="2025-02-10T10:37:56.658" v="236" actId="207"/>
          <ac:spMkLst>
            <pc:docMk/>
            <pc:sldMk cId="321665229" sldId="323"/>
            <ac:spMk id="10" creationId="{7F7BF838-9E5A-1AF4-908C-2C17269DC318}"/>
          </ac:spMkLst>
        </pc:spChg>
      </pc:sldChg>
      <pc:sldChg chg="addSp delSp modSp new mod">
        <pc:chgData name="Pontieri Annalisa" userId="2a2e14a9-a8d7-41de-b943-88c700c9a130" providerId="ADAL" clId="{D22A9F11-8569-46F3-8D20-2A25B68351CB}" dt="2025-02-10T11:19:18.823" v="780" actId="20577"/>
        <pc:sldMkLst>
          <pc:docMk/>
          <pc:sldMk cId="2042252474" sldId="324"/>
        </pc:sldMkLst>
        <pc:spChg chg="mod">
          <ac:chgData name="Pontieri Annalisa" userId="2a2e14a9-a8d7-41de-b943-88c700c9a130" providerId="ADAL" clId="{D22A9F11-8569-46F3-8D20-2A25B68351CB}" dt="2025-02-10T11:19:18.823" v="780" actId="20577"/>
          <ac:spMkLst>
            <pc:docMk/>
            <pc:sldMk cId="2042252474" sldId="324"/>
            <ac:spMk id="2" creationId="{2FEB83C3-7E41-9AE0-7A9F-E37CFC3C91B6}"/>
          </ac:spMkLst>
        </pc:spChg>
        <pc:spChg chg="mod">
          <ac:chgData name="Pontieri Annalisa" userId="2a2e14a9-a8d7-41de-b943-88c700c9a130" providerId="ADAL" clId="{D22A9F11-8569-46F3-8D20-2A25B68351CB}" dt="2025-02-10T11:18:35.053" v="761" actId="14100"/>
          <ac:spMkLst>
            <pc:docMk/>
            <pc:sldMk cId="2042252474" sldId="324"/>
            <ac:spMk id="5" creationId="{141D53D2-5991-978E-AFDA-58E81D9A5B36}"/>
          </ac:spMkLst>
        </pc:spChg>
        <pc:picChg chg="add mod">
          <ac:chgData name="Pontieri Annalisa" userId="2a2e14a9-a8d7-41de-b943-88c700c9a130" providerId="ADAL" clId="{D22A9F11-8569-46F3-8D20-2A25B68351CB}" dt="2025-02-10T11:19:01.904" v="765" actId="1076"/>
          <ac:picMkLst>
            <pc:docMk/>
            <pc:sldMk cId="2042252474" sldId="324"/>
            <ac:picMk id="9" creationId="{4043D21B-C7A2-09F0-33AC-72E0C9CA75EB}"/>
          </ac:picMkLst>
        </pc:picChg>
      </pc:sldChg>
      <pc:sldChg chg="addSp delSp modSp new del mod">
        <pc:chgData name="Pontieri Annalisa" userId="2a2e14a9-a8d7-41de-b943-88c700c9a130" providerId="ADAL" clId="{D22A9F11-8569-46F3-8D20-2A25B68351CB}" dt="2025-02-10T11:14:31.672" v="714" actId="2696"/>
        <pc:sldMkLst>
          <pc:docMk/>
          <pc:sldMk cId="4052068830" sldId="324"/>
        </pc:sldMkLst>
      </pc:sldChg>
      <pc:sldMasterChg chg="setBg">
        <pc:chgData name="Pontieri Annalisa" userId="2a2e14a9-a8d7-41de-b943-88c700c9a130" providerId="ADAL" clId="{D22A9F11-8569-46F3-8D20-2A25B68351CB}" dt="2025-02-10T10:08:15.210" v="8"/>
        <pc:sldMasterMkLst>
          <pc:docMk/>
          <pc:sldMasterMk cId="1701340204" sldId="2147484053"/>
        </pc:sldMasterMkLst>
      </pc:sldMasterChg>
    </pc:docChg>
  </pc:docChgLst>
  <pc:docChgLst>
    <pc:chgData name="Casadei Maria Grazia" userId="9c4739b3-bfc6-4001-a544-ca7d5906d988" providerId="ADAL" clId="{0528160B-06BA-41C1-BF19-75EE8AFFDCEE}"/>
    <pc:docChg chg="modNotesMaster">
      <pc:chgData name="Casadei Maria Grazia" userId="9c4739b3-bfc6-4001-a544-ca7d5906d988" providerId="ADAL" clId="{0528160B-06BA-41C1-BF19-75EE8AFFDCEE}" dt="2025-02-11T12:34:59.825" v="1"/>
      <pc:docMkLst>
        <pc:docMk/>
      </pc:docMkLst>
    </pc:docChg>
  </pc:docChgLst>
  <pc:docChgLst>
    <pc:chgData name="Leonardi Elisabetta" userId="S::elisabetta.leonardi@regione.emilia-romagna.it::35acdd35-0a35-4f99-98d0-42f1156d8f0c" providerId="AD" clId="Web-{256DA32C-5CD0-03E0-E707-2D880DB1A999}"/>
    <pc:docChg chg="delSld modSld">
      <pc:chgData name="Leonardi Elisabetta" userId="S::elisabetta.leonardi@regione.emilia-romagna.it::35acdd35-0a35-4f99-98d0-42f1156d8f0c" providerId="AD" clId="Web-{256DA32C-5CD0-03E0-E707-2D880DB1A999}" dt="2025-02-14T17:00:58.867" v="1122" actId="20577"/>
      <pc:docMkLst>
        <pc:docMk/>
      </pc:docMkLst>
      <pc:sldChg chg="modSp">
        <pc:chgData name="Leonardi Elisabetta" userId="S::elisabetta.leonardi@regione.emilia-romagna.it::35acdd35-0a35-4f99-98d0-42f1156d8f0c" providerId="AD" clId="Web-{256DA32C-5CD0-03E0-E707-2D880DB1A999}" dt="2025-02-14T15:37:57.059" v="110" actId="20577"/>
        <pc:sldMkLst>
          <pc:docMk/>
          <pc:sldMk cId="2942491410" sldId="308"/>
        </pc:sldMkLst>
        <pc:spChg chg="mod">
          <ac:chgData name="Leonardi Elisabetta" userId="S::elisabetta.leonardi@regione.emilia-romagna.it::35acdd35-0a35-4f99-98d0-42f1156d8f0c" providerId="AD" clId="Web-{256DA32C-5CD0-03E0-E707-2D880DB1A999}" dt="2025-02-14T15:37:57.059" v="110" actId="20577"/>
          <ac:spMkLst>
            <pc:docMk/>
            <pc:sldMk cId="2942491410" sldId="308"/>
            <ac:spMk id="3" creationId="{6FF099A3-622D-2282-E636-7307C438D2E0}"/>
          </ac:spMkLst>
        </pc:spChg>
      </pc:sldChg>
      <pc:sldChg chg="modSp">
        <pc:chgData name="Leonardi Elisabetta" userId="S::elisabetta.leonardi@regione.emilia-romagna.it::35acdd35-0a35-4f99-98d0-42f1156d8f0c" providerId="AD" clId="Web-{256DA32C-5CD0-03E0-E707-2D880DB1A999}" dt="2025-02-14T15:37:08.042" v="109" actId="20577"/>
        <pc:sldMkLst>
          <pc:docMk/>
          <pc:sldMk cId="3538953983" sldId="311"/>
        </pc:sldMkLst>
        <pc:spChg chg="mod">
          <ac:chgData name="Leonardi Elisabetta" userId="S::elisabetta.leonardi@regione.emilia-romagna.it::35acdd35-0a35-4f99-98d0-42f1156d8f0c" providerId="AD" clId="Web-{256DA32C-5CD0-03E0-E707-2D880DB1A999}" dt="2025-02-14T15:37:08.042" v="109" actId="20577"/>
          <ac:spMkLst>
            <pc:docMk/>
            <pc:sldMk cId="3538953983" sldId="311"/>
            <ac:spMk id="50" creationId="{65FA0AF5-9276-11E0-C336-E2BF6DD201EE}"/>
          </ac:spMkLst>
        </pc:spChg>
      </pc:sldChg>
      <pc:sldChg chg="modSp">
        <pc:chgData name="Leonardi Elisabetta" userId="S::elisabetta.leonardi@regione.emilia-romagna.it::35acdd35-0a35-4f99-98d0-42f1156d8f0c" providerId="AD" clId="Web-{256DA32C-5CD0-03E0-E707-2D880DB1A999}" dt="2025-02-14T16:35:18.279" v="976" actId="20577"/>
        <pc:sldMkLst>
          <pc:docMk/>
          <pc:sldMk cId="3836444034" sldId="313"/>
        </pc:sldMkLst>
        <pc:spChg chg="mod">
          <ac:chgData name="Leonardi Elisabetta" userId="S::elisabetta.leonardi@regione.emilia-romagna.it::35acdd35-0a35-4f99-98d0-42f1156d8f0c" providerId="AD" clId="Web-{256DA32C-5CD0-03E0-E707-2D880DB1A999}" dt="2025-02-14T16:35:18.279" v="976" actId="20577"/>
          <ac:spMkLst>
            <pc:docMk/>
            <pc:sldMk cId="3836444034" sldId="313"/>
            <ac:spMk id="6" creationId="{769F4A40-0857-1721-FE12-8BAA18F04675}"/>
          </ac:spMkLst>
        </pc:spChg>
      </pc:sldChg>
      <pc:sldChg chg="modSp">
        <pc:chgData name="Leonardi Elisabetta" userId="S::elisabetta.leonardi@regione.emilia-romagna.it::35acdd35-0a35-4f99-98d0-42f1156d8f0c" providerId="AD" clId="Web-{256DA32C-5CD0-03E0-E707-2D880DB1A999}" dt="2025-02-14T16:28:53.687" v="902" actId="20577"/>
        <pc:sldMkLst>
          <pc:docMk/>
          <pc:sldMk cId="2216512615" sldId="317"/>
        </pc:sldMkLst>
        <pc:spChg chg="mod">
          <ac:chgData name="Leonardi Elisabetta" userId="S::elisabetta.leonardi@regione.emilia-romagna.it::35acdd35-0a35-4f99-98d0-42f1156d8f0c" providerId="AD" clId="Web-{256DA32C-5CD0-03E0-E707-2D880DB1A999}" dt="2025-02-14T16:28:53.687" v="902" actId="20577"/>
          <ac:spMkLst>
            <pc:docMk/>
            <pc:sldMk cId="2216512615" sldId="317"/>
            <ac:spMk id="5" creationId="{BA9DEEE7-31AB-B57D-7DAB-89544A8C33C3}"/>
          </ac:spMkLst>
        </pc:spChg>
      </pc:sldChg>
      <pc:sldChg chg="modSp">
        <pc:chgData name="Leonardi Elisabetta" userId="S::elisabetta.leonardi@regione.emilia-romagna.it::35acdd35-0a35-4f99-98d0-42f1156d8f0c" providerId="AD" clId="Web-{256DA32C-5CD0-03E0-E707-2D880DB1A999}" dt="2025-02-14T16:47:53.370" v="1015" actId="20577"/>
        <pc:sldMkLst>
          <pc:docMk/>
          <pc:sldMk cId="1925122565" sldId="321"/>
        </pc:sldMkLst>
        <pc:spChg chg="mod">
          <ac:chgData name="Leonardi Elisabetta" userId="S::elisabetta.leonardi@regione.emilia-romagna.it::35acdd35-0a35-4f99-98d0-42f1156d8f0c" providerId="AD" clId="Web-{256DA32C-5CD0-03E0-E707-2D880DB1A999}" dt="2025-02-14T16:47:53.370" v="1015" actId="20577"/>
          <ac:spMkLst>
            <pc:docMk/>
            <pc:sldMk cId="1925122565" sldId="321"/>
            <ac:spMk id="3" creationId="{A69A2E29-A444-88D1-B40C-DF59907F5E2D}"/>
          </ac:spMkLst>
        </pc:spChg>
      </pc:sldChg>
      <pc:sldChg chg="modSp">
        <pc:chgData name="Leonardi Elisabetta" userId="S::elisabetta.leonardi@regione.emilia-romagna.it::35acdd35-0a35-4f99-98d0-42f1156d8f0c" providerId="AD" clId="Web-{256DA32C-5CD0-03E0-E707-2D880DB1A999}" dt="2025-02-14T17:00:58.867" v="1122" actId="20577"/>
        <pc:sldMkLst>
          <pc:docMk/>
          <pc:sldMk cId="483669782" sldId="325"/>
        </pc:sldMkLst>
        <pc:spChg chg="mod">
          <ac:chgData name="Leonardi Elisabetta" userId="S::elisabetta.leonardi@regione.emilia-romagna.it::35acdd35-0a35-4f99-98d0-42f1156d8f0c" providerId="AD" clId="Web-{256DA32C-5CD0-03E0-E707-2D880DB1A999}" dt="2025-02-14T17:00:58.867" v="1122" actId="20577"/>
          <ac:spMkLst>
            <pc:docMk/>
            <pc:sldMk cId="483669782" sldId="325"/>
            <ac:spMk id="3" creationId="{7E7E94B7-5EBD-1267-F927-027843A99F81}"/>
          </ac:spMkLst>
        </pc:spChg>
      </pc:sldChg>
      <pc:sldChg chg="modSp">
        <pc:chgData name="Leonardi Elisabetta" userId="S::elisabetta.leonardi@regione.emilia-romagna.it::35acdd35-0a35-4f99-98d0-42f1156d8f0c" providerId="AD" clId="Web-{256DA32C-5CD0-03E0-E707-2D880DB1A999}" dt="2025-02-14T16:33:06.181" v="950" actId="20577"/>
        <pc:sldMkLst>
          <pc:docMk/>
          <pc:sldMk cId="847206306" sldId="326"/>
        </pc:sldMkLst>
        <pc:spChg chg="mod">
          <ac:chgData name="Leonardi Elisabetta" userId="S::elisabetta.leonardi@regione.emilia-romagna.it::35acdd35-0a35-4f99-98d0-42f1156d8f0c" providerId="AD" clId="Web-{256DA32C-5CD0-03E0-E707-2D880DB1A999}" dt="2025-02-14T16:33:06.181" v="950" actId="20577"/>
          <ac:spMkLst>
            <pc:docMk/>
            <pc:sldMk cId="847206306" sldId="326"/>
            <ac:spMk id="3" creationId="{AF1E79BB-84ED-E825-5CCF-E850DF9BCEC1}"/>
          </ac:spMkLst>
        </pc:spChg>
      </pc:sldChg>
      <pc:sldChg chg="modSp">
        <pc:chgData name="Leonardi Elisabetta" userId="S::elisabetta.leonardi@regione.emilia-romagna.it::35acdd35-0a35-4f99-98d0-42f1156d8f0c" providerId="AD" clId="Web-{256DA32C-5CD0-03E0-E707-2D880DB1A999}" dt="2025-02-14T16:35:05.232" v="972" actId="20577"/>
        <pc:sldMkLst>
          <pc:docMk/>
          <pc:sldMk cId="3036263985" sldId="327"/>
        </pc:sldMkLst>
        <pc:spChg chg="mod">
          <ac:chgData name="Leonardi Elisabetta" userId="S::elisabetta.leonardi@regione.emilia-romagna.it::35acdd35-0a35-4f99-98d0-42f1156d8f0c" providerId="AD" clId="Web-{256DA32C-5CD0-03E0-E707-2D880DB1A999}" dt="2025-02-14T16:35:05.232" v="972" actId="20577"/>
          <ac:spMkLst>
            <pc:docMk/>
            <pc:sldMk cId="3036263985" sldId="327"/>
            <ac:spMk id="3" creationId="{1221B110-0C5C-D247-299B-1CFC3E5125B4}"/>
          </ac:spMkLst>
        </pc:spChg>
      </pc:sldChg>
      <pc:sldChg chg="del">
        <pc:chgData name="Leonardi Elisabetta" userId="S::elisabetta.leonardi@regione.emilia-romagna.it::35acdd35-0a35-4f99-98d0-42f1156d8f0c" providerId="AD" clId="Web-{256DA32C-5CD0-03E0-E707-2D880DB1A999}" dt="2025-02-14T16:36:23.141" v="977"/>
        <pc:sldMkLst>
          <pc:docMk/>
          <pc:sldMk cId="662607198" sldId="328"/>
        </pc:sldMkLst>
      </pc:sldChg>
    </pc:docChg>
  </pc:docChgLst>
  <pc:docChgLst>
    <pc:chgData name="Leonardi Elisabetta" userId="35acdd35-0a35-4f99-98d0-42f1156d8f0c" providerId="ADAL" clId="{4B8D8A6A-6289-47EA-B140-7D2CF0FA4DB0}"/>
    <pc:docChg chg="custSel modSld">
      <pc:chgData name="Leonardi Elisabetta" userId="35acdd35-0a35-4f99-98d0-42f1156d8f0c" providerId="ADAL" clId="{4B8D8A6A-6289-47EA-B140-7D2CF0FA4DB0}" dt="2025-02-04T16:54:36.752" v="949" actId="20577"/>
      <pc:docMkLst>
        <pc:docMk/>
      </pc:docMkLst>
      <pc:sldChg chg="modSp mod">
        <pc:chgData name="Leonardi Elisabetta" userId="35acdd35-0a35-4f99-98d0-42f1156d8f0c" providerId="ADAL" clId="{4B8D8A6A-6289-47EA-B140-7D2CF0FA4DB0}" dt="2025-02-04T16:35:23.646" v="69" actId="20577"/>
        <pc:sldMkLst>
          <pc:docMk/>
          <pc:sldMk cId="3603486881" sldId="268"/>
        </pc:sldMkLst>
        <pc:spChg chg="mod">
          <ac:chgData name="Leonardi Elisabetta" userId="35acdd35-0a35-4f99-98d0-42f1156d8f0c" providerId="ADAL" clId="{4B8D8A6A-6289-47EA-B140-7D2CF0FA4DB0}" dt="2025-02-04T16:35:23.646" v="69" actId="20577"/>
          <ac:spMkLst>
            <pc:docMk/>
            <pc:sldMk cId="3603486881" sldId="268"/>
            <ac:spMk id="15" creationId="{B72DCD19-94A5-402E-95FA-F92FC7BC4F10}"/>
          </ac:spMkLst>
        </pc:spChg>
      </pc:sldChg>
      <pc:sldChg chg="modSp mod">
        <pc:chgData name="Leonardi Elisabetta" userId="35acdd35-0a35-4f99-98d0-42f1156d8f0c" providerId="ADAL" clId="{4B8D8A6A-6289-47EA-B140-7D2CF0FA4DB0}" dt="2025-02-04T16:54:36.752" v="949" actId="20577"/>
        <pc:sldMkLst>
          <pc:docMk/>
          <pc:sldMk cId="2006264260" sldId="277"/>
        </pc:sldMkLst>
        <pc:spChg chg="mod">
          <ac:chgData name="Leonardi Elisabetta" userId="35acdd35-0a35-4f99-98d0-42f1156d8f0c" providerId="ADAL" clId="{4B8D8A6A-6289-47EA-B140-7D2CF0FA4DB0}" dt="2025-02-04T16:54:36.752" v="949" actId="20577"/>
          <ac:spMkLst>
            <pc:docMk/>
            <pc:sldMk cId="2006264260" sldId="277"/>
            <ac:spMk id="6" creationId="{DC37F1F6-06C8-46B9-A325-35F4FEFFDCC1}"/>
          </ac:spMkLst>
        </pc:spChg>
      </pc:sldChg>
      <pc:sldChg chg="modSp mod">
        <pc:chgData name="Leonardi Elisabetta" userId="35acdd35-0a35-4f99-98d0-42f1156d8f0c" providerId="ADAL" clId="{4B8D8A6A-6289-47EA-B140-7D2CF0FA4DB0}" dt="2025-02-04T16:38:06.297" v="79" actId="20577"/>
        <pc:sldMkLst>
          <pc:docMk/>
          <pc:sldMk cId="292536385" sldId="279"/>
        </pc:sldMkLst>
        <pc:spChg chg="mod">
          <ac:chgData name="Leonardi Elisabetta" userId="35acdd35-0a35-4f99-98d0-42f1156d8f0c" providerId="ADAL" clId="{4B8D8A6A-6289-47EA-B140-7D2CF0FA4DB0}" dt="2025-02-04T16:38:06.297" v="79" actId="20577"/>
          <ac:spMkLst>
            <pc:docMk/>
            <pc:sldMk cId="292536385" sldId="279"/>
            <ac:spMk id="3" creationId="{0A035575-BE9F-4276-8AD8-08E2F0469ED3}"/>
          </ac:spMkLst>
        </pc:spChg>
      </pc:sldChg>
      <pc:sldChg chg="modSp mod">
        <pc:chgData name="Leonardi Elisabetta" userId="35acdd35-0a35-4f99-98d0-42f1156d8f0c" providerId="ADAL" clId="{4B8D8A6A-6289-47EA-B140-7D2CF0FA4DB0}" dt="2025-02-04T15:44:42.421" v="44" actId="20577"/>
        <pc:sldMkLst>
          <pc:docMk/>
          <pc:sldMk cId="94429600" sldId="291"/>
        </pc:sldMkLst>
        <pc:spChg chg="mod">
          <ac:chgData name="Leonardi Elisabetta" userId="35acdd35-0a35-4f99-98d0-42f1156d8f0c" providerId="ADAL" clId="{4B8D8A6A-6289-47EA-B140-7D2CF0FA4DB0}" dt="2025-02-04T15:44:42.421" v="44" actId="20577"/>
          <ac:spMkLst>
            <pc:docMk/>
            <pc:sldMk cId="94429600" sldId="291"/>
            <ac:spMk id="50" creationId="{1E3C3410-EF09-B96F-F1DE-001EF396330F}"/>
          </ac:spMkLst>
        </pc:spChg>
      </pc:sldChg>
      <pc:sldChg chg="modSp mod">
        <pc:chgData name="Leonardi Elisabetta" userId="35acdd35-0a35-4f99-98d0-42f1156d8f0c" providerId="ADAL" clId="{4B8D8A6A-6289-47EA-B140-7D2CF0FA4DB0}" dt="2025-02-04T16:53:12.929" v="919" actId="20577"/>
        <pc:sldMkLst>
          <pc:docMk/>
          <pc:sldMk cId="616949228" sldId="318"/>
        </pc:sldMkLst>
        <pc:spChg chg="mod">
          <ac:chgData name="Leonardi Elisabetta" userId="35acdd35-0a35-4f99-98d0-42f1156d8f0c" providerId="ADAL" clId="{4B8D8A6A-6289-47EA-B140-7D2CF0FA4DB0}" dt="2025-02-04T16:53:12.929" v="919" actId="20577"/>
          <ac:spMkLst>
            <pc:docMk/>
            <pc:sldMk cId="616949228" sldId="318"/>
            <ac:spMk id="3" creationId="{531AB802-74F3-8CDC-B80C-70B0C370C963}"/>
          </ac:spMkLst>
        </pc:spChg>
      </pc:sldChg>
      <pc:sldChg chg="modSp mod">
        <pc:chgData name="Leonardi Elisabetta" userId="35acdd35-0a35-4f99-98d0-42f1156d8f0c" providerId="ADAL" clId="{4B8D8A6A-6289-47EA-B140-7D2CF0FA4DB0}" dt="2025-02-04T16:54:13.511" v="945" actId="6549"/>
        <pc:sldMkLst>
          <pc:docMk/>
          <pc:sldMk cId="1925122565" sldId="321"/>
        </pc:sldMkLst>
        <pc:spChg chg="mod">
          <ac:chgData name="Leonardi Elisabetta" userId="35acdd35-0a35-4f99-98d0-42f1156d8f0c" providerId="ADAL" clId="{4B8D8A6A-6289-47EA-B140-7D2CF0FA4DB0}" dt="2025-02-04T16:54:13.511" v="945" actId="6549"/>
          <ac:spMkLst>
            <pc:docMk/>
            <pc:sldMk cId="1925122565" sldId="321"/>
            <ac:spMk id="3" creationId="{A69A2E29-A444-88D1-B40C-DF59907F5E2D}"/>
          </ac:spMkLst>
        </pc:spChg>
      </pc:sldChg>
    </pc:docChg>
  </pc:docChgLst>
  <pc:docChgLst>
    <pc:chgData name="Leonardi Elisabetta" userId="35acdd35-0a35-4f99-98d0-42f1156d8f0c" providerId="ADAL" clId="{9D208A81-7D01-403A-BDE6-90BDBA9E02BE}"/>
    <pc:docChg chg="undo custSel modSld">
      <pc:chgData name="Leonardi Elisabetta" userId="35acdd35-0a35-4f99-98d0-42f1156d8f0c" providerId="ADAL" clId="{9D208A81-7D01-403A-BDE6-90BDBA9E02BE}" dt="2025-02-18T12:11:21.771" v="220" actId="13926"/>
      <pc:docMkLst>
        <pc:docMk/>
      </pc:docMkLst>
      <pc:sldChg chg="addSp delSp modSp mod">
        <pc:chgData name="Leonardi Elisabetta" userId="35acdd35-0a35-4f99-98d0-42f1156d8f0c" providerId="ADAL" clId="{9D208A81-7D01-403A-BDE6-90BDBA9E02BE}" dt="2025-02-17T09:53:11.298" v="217" actId="21"/>
        <pc:sldMkLst>
          <pc:docMk/>
          <pc:sldMk cId="1553777561" sldId="274"/>
        </pc:sldMkLst>
        <pc:spChg chg="add del mod">
          <ac:chgData name="Leonardi Elisabetta" userId="35acdd35-0a35-4f99-98d0-42f1156d8f0c" providerId="ADAL" clId="{9D208A81-7D01-403A-BDE6-90BDBA9E02BE}" dt="2025-02-17T09:53:11.298" v="217" actId="21"/>
          <ac:spMkLst>
            <pc:docMk/>
            <pc:sldMk cId="1553777561" sldId="274"/>
            <ac:spMk id="3" creationId="{A5045785-CD3D-26DC-7A26-930D7316D674}"/>
          </ac:spMkLst>
        </pc:spChg>
        <pc:graphicFrameChg chg="mod">
          <ac:chgData name="Leonardi Elisabetta" userId="35acdd35-0a35-4f99-98d0-42f1156d8f0c" providerId="ADAL" clId="{9D208A81-7D01-403A-BDE6-90BDBA9E02BE}" dt="2025-02-17T09:51:11.192" v="210"/>
          <ac:graphicFrameMkLst>
            <pc:docMk/>
            <pc:sldMk cId="1553777561" sldId="274"/>
            <ac:graphicFrameMk id="2" creationId="{9038714B-11AA-871C-4ACC-7847FC0B3667}"/>
          </ac:graphicFrameMkLst>
        </pc:graphicFrameChg>
      </pc:sldChg>
      <pc:sldChg chg="modSp mod">
        <pc:chgData name="Leonardi Elisabetta" userId="35acdd35-0a35-4f99-98d0-42f1156d8f0c" providerId="ADAL" clId="{9D208A81-7D01-403A-BDE6-90BDBA9E02BE}" dt="2025-02-12T12:02:55.531" v="208" actId="6549"/>
        <pc:sldMkLst>
          <pc:docMk/>
          <pc:sldMk cId="2006264260" sldId="277"/>
        </pc:sldMkLst>
        <pc:spChg chg="mod">
          <ac:chgData name="Leonardi Elisabetta" userId="35acdd35-0a35-4f99-98d0-42f1156d8f0c" providerId="ADAL" clId="{9D208A81-7D01-403A-BDE6-90BDBA9E02BE}" dt="2025-02-12T12:02:55.531" v="208" actId="6549"/>
          <ac:spMkLst>
            <pc:docMk/>
            <pc:sldMk cId="2006264260" sldId="277"/>
            <ac:spMk id="6" creationId="{DC37F1F6-06C8-46B9-A325-35F4FEFFDCC1}"/>
          </ac:spMkLst>
        </pc:spChg>
      </pc:sldChg>
      <pc:sldChg chg="addSp delSp modSp mod">
        <pc:chgData name="Leonardi Elisabetta" userId="35acdd35-0a35-4f99-98d0-42f1156d8f0c" providerId="ADAL" clId="{9D208A81-7D01-403A-BDE6-90BDBA9E02BE}" dt="2025-02-10T13:33:35.606" v="19" actId="14100"/>
        <pc:sldMkLst>
          <pc:docMk/>
          <pc:sldMk cId="4087541725" sldId="282"/>
        </pc:sldMkLst>
        <pc:spChg chg="mod">
          <ac:chgData name="Leonardi Elisabetta" userId="35acdd35-0a35-4f99-98d0-42f1156d8f0c" providerId="ADAL" clId="{9D208A81-7D01-403A-BDE6-90BDBA9E02BE}" dt="2025-02-10T13:32:03.307" v="9" actId="113"/>
          <ac:spMkLst>
            <pc:docMk/>
            <pc:sldMk cId="4087541725" sldId="282"/>
            <ac:spMk id="9" creationId="{08532E92-DBDF-4A54-83EE-16F92368F8A8}"/>
          </ac:spMkLst>
        </pc:spChg>
        <pc:picChg chg="mod">
          <ac:chgData name="Leonardi Elisabetta" userId="35acdd35-0a35-4f99-98d0-42f1156d8f0c" providerId="ADAL" clId="{9D208A81-7D01-403A-BDE6-90BDBA9E02BE}" dt="2025-02-10T13:33:35.606" v="19" actId="14100"/>
          <ac:picMkLst>
            <pc:docMk/>
            <pc:sldMk cId="4087541725" sldId="282"/>
            <ac:picMk id="7" creationId="{40C2D91C-6827-FA89-E34C-B72500258E1F}"/>
          </ac:picMkLst>
        </pc:picChg>
      </pc:sldChg>
      <pc:sldChg chg="modSp mod">
        <pc:chgData name="Leonardi Elisabetta" userId="35acdd35-0a35-4f99-98d0-42f1156d8f0c" providerId="ADAL" clId="{9D208A81-7D01-403A-BDE6-90BDBA9E02BE}" dt="2025-02-10T13:43:18.997" v="36" actId="108"/>
        <pc:sldMkLst>
          <pc:docMk/>
          <pc:sldMk cId="94429600" sldId="291"/>
        </pc:sldMkLst>
        <pc:spChg chg="mod">
          <ac:chgData name="Leonardi Elisabetta" userId="35acdd35-0a35-4f99-98d0-42f1156d8f0c" providerId="ADAL" clId="{9D208A81-7D01-403A-BDE6-90BDBA9E02BE}" dt="2025-02-10T13:43:00.731" v="35" actId="113"/>
          <ac:spMkLst>
            <pc:docMk/>
            <pc:sldMk cId="94429600" sldId="291"/>
            <ac:spMk id="2" creationId="{C9DB3C2B-723A-9382-E489-8491B8009B4E}"/>
          </ac:spMkLst>
        </pc:spChg>
        <pc:spChg chg="mod">
          <ac:chgData name="Leonardi Elisabetta" userId="35acdd35-0a35-4f99-98d0-42f1156d8f0c" providerId="ADAL" clId="{9D208A81-7D01-403A-BDE6-90BDBA9E02BE}" dt="2025-02-10T13:43:18.997" v="36" actId="108"/>
          <ac:spMkLst>
            <pc:docMk/>
            <pc:sldMk cId="94429600" sldId="291"/>
            <ac:spMk id="50" creationId="{1E3C3410-EF09-B96F-F1DE-001EF396330F}"/>
          </ac:spMkLst>
        </pc:spChg>
      </pc:sldChg>
      <pc:sldChg chg="modSp mod">
        <pc:chgData name="Leonardi Elisabetta" userId="35acdd35-0a35-4f99-98d0-42f1156d8f0c" providerId="ADAL" clId="{9D208A81-7D01-403A-BDE6-90BDBA9E02BE}" dt="2025-02-10T13:35:19.970" v="21" actId="115"/>
        <pc:sldMkLst>
          <pc:docMk/>
          <pc:sldMk cId="1536358669" sldId="299"/>
        </pc:sldMkLst>
        <pc:spChg chg="mod">
          <ac:chgData name="Leonardi Elisabetta" userId="35acdd35-0a35-4f99-98d0-42f1156d8f0c" providerId="ADAL" clId="{9D208A81-7D01-403A-BDE6-90BDBA9E02BE}" dt="2025-02-10T13:35:19.970" v="21" actId="115"/>
          <ac:spMkLst>
            <pc:docMk/>
            <pc:sldMk cId="1536358669" sldId="299"/>
            <ac:spMk id="3" creationId="{E17DA568-E0C6-0BCF-6537-6124F38A0402}"/>
          </ac:spMkLst>
        </pc:spChg>
      </pc:sldChg>
      <pc:sldChg chg="modSp mod">
        <pc:chgData name="Leonardi Elisabetta" userId="35acdd35-0a35-4f99-98d0-42f1156d8f0c" providerId="ADAL" clId="{9D208A81-7D01-403A-BDE6-90BDBA9E02BE}" dt="2025-02-10T13:44:39.565" v="39" actId="20577"/>
        <pc:sldMkLst>
          <pc:docMk/>
          <pc:sldMk cId="2942491410" sldId="308"/>
        </pc:sldMkLst>
        <pc:spChg chg="mod">
          <ac:chgData name="Leonardi Elisabetta" userId="35acdd35-0a35-4f99-98d0-42f1156d8f0c" providerId="ADAL" clId="{9D208A81-7D01-403A-BDE6-90BDBA9E02BE}" dt="2025-02-10T13:44:39.565" v="39" actId="20577"/>
          <ac:spMkLst>
            <pc:docMk/>
            <pc:sldMk cId="2942491410" sldId="308"/>
            <ac:spMk id="3" creationId="{6FF099A3-622D-2282-E636-7307C438D2E0}"/>
          </ac:spMkLst>
        </pc:spChg>
      </pc:sldChg>
      <pc:sldChg chg="modSp mod">
        <pc:chgData name="Leonardi Elisabetta" userId="35acdd35-0a35-4f99-98d0-42f1156d8f0c" providerId="ADAL" clId="{9D208A81-7D01-403A-BDE6-90BDBA9E02BE}" dt="2025-02-18T12:11:21.771" v="220" actId="13926"/>
        <pc:sldMkLst>
          <pc:docMk/>
          <pc:sldMk cId="3836444034" sldId="313"/>
        </pc:sldMkLst>
        <pc:spChg chg="mod">
          <ac:chgData name="Leonardi Elisabetta" userId="35acdd35-0a35-4f99-98d0-42f1156d8f0c" providerId="ADAL" clId="{9D208A81-7D01-403A-BDE6-90BDBA9E02BE}" dt="2025-02-18T12:11:21.771" v="220" actId="13926"/>
          <ac:spMkLst>
            <pc:docMk/>
            <pc:sldMk cId="3836444034" sldId="313"/>
            <ac:spMk id="6" creationId="{769F4A40-0857-1721-FE12-8BAA18F04675}"/>
          </ac:spMkLst>
        </pc:spChg>
      </pc:sldChg>
      <pc:sldChg chg="modSp mod">
        <pc:chgData name="Leonardi Elisabetta" userId="35acdd35-0a35-4f99-98d0-42f1156d8f0c" providerId="ADAL" clId="{9D208A81-7D01-403A-BDE6-90BDBA9E02BE}" dt="2025-02-10T13:37:18.912" v="22" actId="20577"/>
        <pc:sldMkLst>
          <pc:docMk/>
          <pc:sldMk cId="2216512615" sldId="317"/>
        </pc:sldMkLst>
        <pc:spChg chg="mod">
          <ac:chgData name="Leonardi Elisabetta" userId="35acdd35-0a35-4f99-98d0-42f1156d8f0c" providerId="ADAL" clId="{9D208A81-7D01-403A-BDE6-90BDBA9E02BE}" dt="2025-02-10T13:37:18.912" v="22" actId="20577"/>
          <ac:spMkLst>
            <pc:docMk/>
            <pc:sldMk cId="2216512615" sldId="317"/>
            <ac:spMk id="5" creationId="{BA9DEEE7-31AB-B57D-7DAB-89544A8C33C3}"/>
          </ac:spMkLst>
        </pc:spChg>
      </pc:sldChg>
      <pc:sldChg chg="modSp mod">
        <pc:chgData name="Leonardi Elisabetta" userId="35acdd35-0a35-4f99-98d0-42f1156d8f0c" providerId="ADAL" clId="{9D208A81-7D01-403A-BDE6-90BDBA9E02BE}" dt="2025-02-12T11:44:51.865" v="190" actId="20577"/>
        <pc:sldMkLst>
          <pc:docMk/>
          <pc:sldMk cId="483669782" sldId="325"/>
        </pc:sldMkLst>
        <pc:spChg chg="mod">
          <ac:chgData name="Leonardi Elisabetta" userId="35acdd35-0a35-4f99-98d0-42f1156d8f0c" providerId="ADAL" clId="{9D208A81-7D01-403A-BDE6-90BDBA9E02BE}" dt="2025-02-12T11:44:51.865" v="190" actId="20577"/>
          <ac:spMkLst>
            <pc:docMk/>
            <pc:sldMk cId="483669782" sldId="325"/>
            <ac:spMk id="3" creationId="{7E7E94B7-5EBD-1267-F927-027843A99F81}"/>
          </ac:spMkLst>
        </pc:spChg>
      </pc:sldChg>
      <pc:sldChg chg="modSp mod">
        <pc:chgData name="Leonardi Elisabetta" userId="35acdd35-0a35-4f99-98d0-42f1156d8f0c" providerId="ADAL" clId="{9D208A81-7D01-403A-BDE6-90BDBA9E02BE}" dt="2025-02-17T08:44:00.448" v="209" actId="255"/>
        <pc:sldMkLst>
          <pc:docMk/>
          <pc:sldMk cId="847206306" sldId="326"/>
        </pc:sldMkLst>
        <pc:spChg chg="mod">
          <ac:chgData name="Leonardi Elisabetta" userId="35acdd35-0a35-4f99-98d0-42f1156d8f0c" providerId="ADAL" clId="{9D208A81-7D01-403A-BDE6-90BDBA9E02BE}" dt="2025-02-17T08:44:00.448" v="209" actId="255"/>
          <ac:spMkLst>
            <pc:docMk/>
            <pc:sldMk cId="847206306" sldId="326"/>
            <ac:spMk id="3" creationId="{AF1E79BB-84ED-E825-5CCF-E850DF9BCEC1}"/>
          </ac:spMkLst>
        </pc:spChg>
      </pc:sldChg>
      <pc:sldChg chg="modSp mod">
        <pc:chgData name="Leonardi Elisabetta" userId="35acdd35-0a35-4f99-98d0-42f1156d8f0c" providerId="ADAL" clId="{9D208A81-7D01-403A-BDE6-90BDBA9E02BE}" dt="2025-02-18T12:11:01.797" v="219" actId="13926"/>
        <pc:sldMkLst>
          <pc:docMk/>
          <pc:sldMk cId="3036263985" sldId="327"/>
        </pc:sldMkLst>
        <pc:spChg chg="mod">
          <ac:chgData name="Leonardi Elisabetta" userId="35acdd35-0a35-4f99-98d0-42f1156d8f0c" providerId="ADAL" clId="{9D208A81-7D01-403A-BDE6-90BDBA9E02BE}" dt="2025-02-18T12:11:01.797" v="219" actId="13926"/>
          <ac:spMkLst>
            <pc:docMk/>
            <pc:sldMk cId="3036263985" sldId="327"/>
            <ac:spMk id="3" creationId="{1221B110-0C5C-D247-299B-1CFC3E5125B4}"/>
          </ac:spMkLst>
        </pc:spChg>
      </pc:sldChg>
    </pc:docChg>
  </pc:docChgLst>
  <pc:docChgLst>
    <pc:chgData name="Pontieri Annalisa" userId="2a2e14a9-a8d7-41de-b943-88c700c9a130" providerId="ADAL" clId="{792338FE-FC32-40C5-8DB8-93B35CEDD197}"/>
    <pc:docChg chg="undo redo custSel addSld delSld modSld sldOrd">
      <pc:chgData name="Pontieri Annalisa" userId="2a2e14a9-a8d7-41de-b943-88c700c9a130" providerId="ADAL" clId="{792338FE-FC32-40C5-8DB8-93B35CEDD197}" dt="2025-02-07T14:37:03.689" v="1647" actId="1076"/>
      <pc:docMkLst>
        <pc:docMk/>
      </pc:docMkLst>
      <pc:sldChg chg="modSp mod">
        <pc:chgData name="Pontieri Annalisa" userId="2a2e14a9-a8d7-41de-b943-88c700c9a130" providerId="ADAL" clId="{792338FE-FC32-40C5-8DB8-93B35CEDD197}" dt="2025-02-04T13:14:18.028" v="1609" actId="1076"/>
        <pc:sldMkLst>
          <pc:docMk/>
          <pc:sldMk cId="848062353" sldId="260"/>
        </pc:sldMkLst>
        <pc:spChg chg="mod">
          <ac:chgData name="Pontieri Annalisa" userId="2a2e14a9-a8d7-41de-b943-88c700c9a130" providerId="ADAL" clId="{792338FE-FC32-40C5-8DB8-93B35CEDD197}" dt="2025-02-04T12:57:24.076" v="1467" actId="14100"/>
          <ac:spMkLst>
            <pc:docMk/>
            <pc:sldMk cId="848062353" sldId="260"/>
            <ac:spMk id="2" creationId="{EA876CA5-B2CD-415E-8364-6641F102DA37}"/>
          </ac:spMkLst>
        </pc:spChg>
        <pc:spChg chg="mod">
          <ac:chgData name="Pontieri Annalisa" userId="2a2e14a9-a8d7-41de-b943-88c700c9a130" providerId="ADAL" clId="{792338FE-FC32-40C5-8DB8-93B35CEDD197}" dt="2025-02-04T12:55:23.680" v="1460" actId="1076"/>
          <ac:spMkLst>
            <pc:docMk/>
            <pc:sldMk cId="848062353" sldId="260"/>
            <ac:spMk id="3" creationId="{24F4626D-8258-4F2E-923F-33618D2C12B8}"/>
          </ac:spMkLst>
        </pc:spChg>
        <pc:spChg chg="mod">
          <ac:chgData name="Pontieri Annalisa" userId="2a2e14a9-a8d7-41de-b943-88c700c9a130" providerId="ADAL" clId="{792338FE-FC32-40C5-8DB8-93B35CEDD197}" dt="2025-02-04T13:14:18.028" v="1609" actId="1076"/>
          <ac:spMkLst>
            <pc:docMk/>
            <pc:sldMk cId="848062353" sldId="260"/>
            <ac:spMk id="4" creationId="{5EAD802B-3FFA-2492-0FF3-285FEA242619}"/>
          </ac:spMkLst>
        </pc:spChg>
        <pc:spChg chg="mod">
          <ac:chgData name="Pontieri Annalisa" userId="2a2e14a9-a8d7-41de-b943-88c700c9a130" providerId="ADAL" clId="{792338FE-FC32-40C5-8DB8-93B35CEDD197}" dt="2025-02-04T12:57:42.728" v="1470" actId="14100"/>
          <ac:spMkLst>
            <pc:docMk/>
            <pc:sldMk cId="848062353" sldId="260"/>
            <ac:spMk id="10" creationId="{422F7635-7A8C-4B39-B03A-E023BF29CCE1}"/>
          </ac:spMkLst>
        </pc:spChg>
      </pc:sldChg>
      <pc:sldChg chg="modSp mod">
        <pc:chgData name="Pontieri Annalisa" userId="2a2e14a9-a8d7-41de-b943-88c700c9a130" providerId="ADAL" clId="{792338FE-FC32-40C5-8DB8-93B35CEDD197}" dt="2025-02-04T13:13:30.955" v="1604" actId="1076"/>
        <pc:sldMkLst>
          <pc:docMk/>
          <pc:sldMk cId="3603486881" sldId="268"/>
        </pc:sldMkLst>
      </pc:sldChg>
      <pc:sldChg chg="modSp mod">
        <pc:chgData name="Pontieri Annalisa" userId="2a2e14a9-a8d7-41de-b943-88c700c9a130" providerId="ADAL" clId="{792338FE-FC32-40C5-8DB8-93B35CEDD197}" dt="2025-02-04T13:13:54.922" v="1607" actId="207"/>
        <pc:sldMkLst>
          <pc:docMk/>
          <pc:sldMk cId="1553777561" sldId="274"/>
        </pc:sldMkLst>
      </pc:sldChg>
      <pc:sldChg chg="modSp mod">
        <pc:chgData name="Pontieri Annalisa" userId="2a2e14a9-a8d7-41de-b943-88c700c9a130" providerId="ADAL" clId="{792338FE-FC32-40C5-8DB8-93B35CEDD197}" dt="2025-02-04T13:15:27.514" v="1615" actId="14100"/>
        <pc:sldMkLst>
          <pc:docMk/>
          <pc:sldMk cId="819471692" sldId="276"/>
        </pc:sldMkLst>
        <pc:spChg chg="mod">
          <ac:chgData name="Pontieri Annalisa" userId="2a2e14a9-a8d7-41de-b943-88c700c9a130" providerId="ADAL" clId="{792338FE-FC32-40C5-8DB8-93B35CEDD197}" dt="2025-02-04T13:15:20.836" v="1614" actId="1076"/>
          <ac:spMkLst>
            <pc:docMk/>
            <pc:sldMk cId="819471692" sldId="276"/>
            <ac:spMk id="2" creationId="{038340CA-1658-9E8B-96C4-E59436CB2F50}"/>
          </ac:spMkLst>
        </pc:spChg>
        <pc:spChg chg="mod">
          <ac:chgData name="Pontieri Annalisa" userId="2a2e14a9-a8d7-41de-b943-88c700c9a130" providerId="ADAL" clId="{792338FE-FC32-40C5-8DB8-93B35CEDD197}" dt="2025-02-04T13:15:13.551" v="1613" actId="1076"/>
          <ac:spMkLst>
            <pc:docMk/>
            <pc:sldMk cId="819471692" sldId="276"/>
            <ac:spMk id="4" creationId="{CADBEF63-AE46-45F0-907B-63C5CB19F533}"/>
          </ac:spMkLst>
        </pc:spChg>
        <pc:spChg chg="mod">
          <ac:chgData name="Pontieri Annalisa" userId="2a2e14a9-a8d7-41de-b943-88c700c9a130" providerId="ADAL" clId="{792338FE-FC32-40C5-8DB8-93B35CEDD197}" dt="2025-02-04T13:15:27.514" v="1615" actId="14100"/>
          <ac:spMkLst>
            <pc:docMk/>
            <pc:sldMk cId="819471692" sldId="276"/>
            <ac:spMk id="9" creationId="{A0E03133-3B6F-4AB6-9451-B0003DCF17B4}"/>
          </ac:spMkLst>
        </pc:spChg>
      </pc:sldChg>
      <pc:sldChg chg="modSp mod">
        <pc:chgData name="Pontieri Annalisa" userId="2a2e14a9-a8d7-41de-b943-88c700c9a130" providerId="ADAL" clId="{792338FE-FC32-40C5-8DB8-93B35CEDD197}" dt="2025-02-04T13:15:44.535" v="1616" actId="1076"/>
        <pc:sldMkLst>
          <pc:docMk/>
          <pc:sldMk cId="2006264260" sldId="277"/>
        </pc:sldMkLst>
        <pc:spChg chg="mod">
          <ac:chgData name="Pontieri Annalisa" userId="2a2e14a9-a8d7-41de-b943-88c700c9a130" providerId="ADAL" clId="{792338FE-FC32-40C5-8DB8-93B35CEDD197}" dt="2025-02-04T13:15:44.535" v="1616" actId="1076"/>
          <ac:spMkLst>
            <pc:docMk/>
            <pc:sldMk cId="2006264260" sldId="277"/>
            <ac:spMk id="2" creationId="{AA0A0A68-CB65-BEF6-F3C1-7AFC4C7EC305}"/>
          </ac:spMkLst>
        </pc:spChg>
        <pc:spChg chg="mod">
          <ac:chgData name="Pontieri Annalisa" userId="2a2e14a9-a8d7-41de-b943-88c700c9a130" providerId="ADAL" clId="{792338FE-FC32-40C5-8DB8-93B35CEDD197}" dt="2025-02-04T13:06:33.717" v="1569" actId="20577"/>
          <ac:spMkLst>
            <pc:docMk/>
            <pc:sldMk cId="2006264260" sldId="277"/>
            <ac:spMk id="6" creationId="{DC37F1F6-06C8-46B9-A325-35F4FEFFDCC1}"/>
          </ac:spMkLst>
        </pc:spChg>
      </pc:sldChg>
      <pc:sldChg chg="addSp delSp modSp mod">
        <pc:chgData name="Pontieri Annalisa" userId="2a2e14a9-a8d7-41de-b943-88c700c9a130" providerId="ADAL" clId="{792338FE-FC32-40C5-8DB8-93B35CEDD197}" dt="2025-02-04T13:18:43.737" v="1628" actId="478"/>
        <pc:sldMkLst>
          <pc:docMk/>
          <pc:sldMk cId="1550059098" sldId="278"/>
        </pc:sldMkLst>
      </pc:sldChg>
      <pc:sldChg chg="modSp">
        <pc:chgData name="Pontieri Annalisa" userId="2a2e14a9-a8d7-41de-b943-88c700c9a130" providerId="ADAL" clId="{792338FE-FC32-40C5-8DB8-93B35CEDD197}" dt="2025-02-04T13:05:51.971" v="1536"/>
        <pc:sldMkLst>
          <pc:docMk/>
          <pc:sldMk cId="292536385" sldId="279"/>
        </pc:sldMkLst>
        <pc:spChg chg="mod">
          <ac:chgData name="Pontieri Annalisa" userId="2a2e14a9-a8d7-41de-b943-88c700c9a130" providerId="ADAL" clId="{792338FE-FC32-40C5-8DB8-93B35CEDD197}" dt="2025-02-04T13:05:51.971" v="1536"/>
          <ac:spMkLst>
            <pc:docMk/>
            <pc:sldMk cId="292536385" sldId="279"/>
            <ac:spMk id="2" creationId="{70272DB0-689D-43B9-9B8E-3861646551BD}"/>
          </ac:spMkLst>
        </pc:spChg>
        <pc:spChg chg="mod">
          <ac:chgData name="Pontieri Annalisa" userId="2a2e14a9-a8d7-41de-b943-88c700c9a130" providerId="ADAL" clId="{792338FE-FC32-40C5-8DB8-93B35CEDD197}" dt="2025-02-04T13:05:51.971" v="1536"/>
          <ac:spMkLst>
            <pc:docMk/>
            <pc:sldMk cId="292536385" sldId="279"/>
            <ac:spMk id="3" creationId="{0A035575-BE9F-4276-8AD8-08E2F0469ED3}"/>
          </ac:spMkLst>
        </pc:spChg>
      </pc:sldChg>
      <pc:sldChg chg="addSp delSp modSp mod">
        <pc:chgData name="Pontieri Annalisa" userId="2a2e14a9-a8d7-41de-b943-88c700c9a130" providerId="ADAL" clId="{792338FE-FC32-40C5-8DB8-93B35CEDD197}" dt="2025-02-07T14:37:03.689" v="1647" actId="1076"/>
        <pc:sldMkLst>
          <pc:docMk/>
          <pc:sldMk cId="4087541725" sldId="282"/>
        </pc:sldMkLst>
      </pc:sldChg>
      <pc:sldChg chg="addSp delSp modSp mod delDesignElem">
        <pc:chgData name="Pontieri Annalisa" userId="2a2e14a9-a8d7-41de-b943-88c700c9a130" providerId="ADAL" clId="{792338FE-FC32-40C5-8DB8-93B35CEDD197}" dt="2025-02-04T14:42:42.269" v="1638" actId="207"/>
        <pc:sldMkLst>
          <pc:docMk/>
          <pc:sldMk cId="94429600" sldId="291"/>
        </pc:sldMkLst>
        <pc:spChg chg="mod">
          <ac:chgData name="Pontieri Annalisa" userId="2a2e14a9-a8d7-41de-b943-88c700c9a130" providerId="ADAL" clId="{792338FE-FC32-40C5-8DB8-93B35CEDD197}" dt="2025-02-04T13:10:07.954" v="1590" actId="114"/>
          <ac:spMkLst>
            <pc:docMk/>
            <pc:sldMk cId="94429600" sldId="291"/>
            <ac:spMk id="4" creationId="{E200CB4B-A729-372B-3521-75A8FBE9B5FD}"/>
          </ac:spMkLst>
        </pc:spChg>
        <pc:spChg chg="mod">
          <ac:chgData name="Pontieri Annalisa" userId="2a2e14a9-a8d7-41de-b943-88c700c9a130" providerId="ADAL" clId="{792338FE-FC32-40C5-8DB8-93B35CEDD197}" dt="2025-02-04T14:42:42.269" v="1638" actId="207"/>
          <ac:spMkLst>
            <pc:docMk/>
            <pc:sldMk cId="94429600" sldId="291"/>
            <ac:spMk id="50" creationId="{1E3C3410-EF09-B96F-F1DE-001EF396330F}"/>
          </ac:spMkLst>
        </pc:spChg>
      </pc:sldChg>
      <pc:sldChg chg="modSp">
        <pc:chgData name="Pontieri Annalisa" userId="2a2e14a9-a8d7-41de-b943-88c700c9a130" providerId="ADAL" clId="{792338FE-FC32-40C5-8DB8-93B35CEDD197}" dt="2025-02-04T13:05:51.971" v="1536"/>
        <pc:sldMkLst>
          <pc:docMk/>
          <pc:sldMk cId="3909172805" sldId="293"/>
        </pc:sldMkLst>
      </pc:sldChg>
      <pc:sldChg chg="modSp mod">
        <pc:chgData name="Pontieri Annalisa" userId="2a2e14a9-a8d7-41de-b943-88c700c9a130" providerId="ADAL" clId="{792338FE-FC32-40C5-8DB8-93B35CEDD197}" dt="2025-02-04T08:40:30.367" v="24" actId="207"/>
        <pc:sldMkLst>
          <pc:docMk/>
          <pc:sldMk cId="1536358669" sldId="299"/>
        </pc:sldMkLst>
        <pc:spChg chg="mod">
          <ac:chgData name="Pontieri Annalisa" userId="2a2e14a9-a8d7-41de-b943-88c700c9a130" providerId="ADAL" clId="{792338FE-FC32-40C5-8DB8-93B35CEDD197}" dt="2025-02-04T08:40:30.367" v="24" actId="207"/>
          <ac:spMkLst>
            <pc:docMk/>
            <pc:sldMk cId="1536358669" sldId="299"/>
            <ac:spMk id="7" creationId="{BB3B92B0-E749-F30C-8B1F-954955AA8C31}"/>
          </ac:spMkLst>
        </pc:spChg>
      </pc:sldChg>
      <pc:sldChg chg="modSp mod">
        <pc:chgData name="Pontieri Annalisa" userId="2a2e14a9-a8d7-41de-b943-88c700c9a130" providerId="ADAL" clId="{792338FE-FC32-40C5-8DB8-93B35CEDD197}" dt="2025-02-04T13:05:51.971" v="1536"/>
        <pc:sldMkLst>
          <pc:docMk/>
          <pc:sldMk cId="282671380" sldId="302"/>
        </pc:sldMkLst>
        <pc:spChg chg="mod">
          <ac:chgData name="Pontieri Annalisa" userId="2a2e14a9-a8d7-41de-b943-88c700c9a130" providerId="ADAL" clId="{792338FE-FC32-40C5-8DB8-93B35CEDD197}" dt="2025-02-04T10:30:24.363" v="1451" actId="255"/>
          <ac:spMkLst>
            <pc:docMk/>
            <pc:sldMk cId="282671380" sldId="302"/>
            <ac:spMk id="2" creationId="{2D18FACF-6287-D8D6-8AE1-A65720C9FE4B}"/>
          </ac:spMkLst>
        </pc:spChg>
        <pc:spChg chg="mod">
          <ac:chgData name="Pontieri Annalisa" userId="2a2e14a9-a8d7-41de-b943-88c700c9a130" providerId="ADAL" clId="{792338FE-FC32-40C5-8DB8-93B35CEDD197}" dt="2025-02-04T13:05:51.971" v="1536"/>
          <ac:spMkLst>
            <pc:docMk/>
            <pc:sldMk cId="282671380" sldId="302"/>
            <ac:spMk id="3" creationId="{9F7D825A-2A00-B923-2594-29F208C92108}"/>
          </ac:spMkLst>
        </pc:spChg>
      </pc:sldChg>
      <pc:sldChg chg="modSp mod">
        <pc:chgData name="Pontieri Annalisa" userId="2a2e14a9-a8d7-41de-b943-88c700c9a130" providerId="ADAL" clId="{792338FE-FC32-40C5-8DB8-93B35CEDD197}" dt="2025-02-04T13:05:51.971" v="1536"/>
        <pc:sldMkLst>
          <pc:docMk/>
          <pc:sldMk cId="1270274624" sldId="303"/>
        </pc:sldMkLst>
        <pc:spChg chg="mod">
          <ac:chgData name="Pontieri Annalisa" userId="2a2e14a9-a8d7-41de-b943-88c700c9a130" providerId="ADAL" clId="{792338FE-FC32-40C5-8DB8-93B35CEDD197}" dt="2025-02-04T10:31:21.349" v="1459" actId="1076"/>
          <ac:spMkLst>
            <pc:docMk/>
            <pc:sldMk cId="1270274624" sldId="303"/>
            <ac:spMk id="2" creationId="{949789A9-BB7E-B28D-51A5-38444ACD2A77}"/>
          </ac:spMkLst>
        </pc:spChg>
        <pc:spChg chg="mod">
          <ac:chgData name="Pontieri Annalisa" userId="2a2e14a9-a8d7-41de-b943-88c700c9a130" providerId="ADAL" clId="{792338FE-FC32-40C5-8DB8-93B35CEDD197}" dt="2025-02-04T13:05:51.971" v="1536"/>
          <ac:spMkLst>
            <pc:docMk/>
            <pc:sldMk cId="1270274624" sldId="303"/>
            <ac:spMk id="3" creationId="{3D259A2F-C809-B7E4-3B42-0B4C240FA70C}"/>
          </ac:spMkLst>
        </pc:spChg>
        <pc:graphicFrameChg chg="mod modGraphic">
          <ac:chgData name="Pontieri Annalisa" userId="2a2e14a9-a8d7-41de-b943-88c700c9a130" providerId="ADAL" clId="{792338FE-FC32-40C5-8DB8-93B35CEDD197}" dt="2025-02-04T10:31:16.152" v="1458" actId="1076"/>
          <ac:graphicFrameMkLst>
            <pc:docMk/>
            <pc:sldMk cId="1270274624" sldId="303"/>
            <ac:graphicFrameMk id="4" creationId="{354C252D-1FE3-BFEF-12B9-10CCD75B08E6}"/>
          </ac:graphicFrameMkLst>
        </pc:graphicFrameChg>
      </pc:sldChg>
      <pc:sldChg chg="addSp delSp modSp mod delDesignElem">
        <pc:chgData name="Pontieri Annalisa" userId="2a2e14a9-a8d7-41de-b943-88c700c9a130" providerId="ADAL" clId="{792338FE-FC32-40C5-8DB8-93B35CEDD197}" dt="2025-02-04T13:05:51.971" v="1536"/>
        <pc:sldMkLst>
          <pc:docMk/>
          <pc:sldMk cId="2942491410" sldId="308"/>
        </pc:sldMkLst>
        <pc:spChg chg="mod">
          <ac:chgData name="Pontieri Annalisa" userId="2a2e14a9-a8d7-41de-b943-88c700c9a130" providerId="ADAL" clId="{792338FE-FC32-40C5-8DB8-93B35CEDD197}" dt="2025-02-04T10:26:44.886" v="1438" actId="20577"/>
          <ac:spMkLst>
            <pc:docMk/>
            <pc:sldMk cId="2942491410" sldId="308"/>
            <ac:spMk id="3" creationId="{6FF099A3-622D-2282-E636-7307C438D2E0}"/>
          </ac:spMkLst>
        </pc:spChg>
      </pc:sldChg>
      <pc:sldChg chg="addSp delSp delDesignElem">
        <pc:chgData name="Pontieri Annalisa" userId="2a2e14a9-a8d7-41de-b943-88c700c9a130" providerId="ADAL" clId="{792338FE-FC32-40C5-8DB8-93B35CEDD197}" dt="2025-02-04T13:05:51.971" v="1536"/>
        <pc:sldMkLst>
          <pc:docMk/>
          <pc:sldMk cId="4213248330" sldId="309"/>
        </pc:sldMkLst>
      </pc:sldChg>
      <pc:sldChg chg="addSp delSp modSp mod delDesignElem">
        <pc:chgData name="Pontieri Annalisa" userId="2a2e14a9-a8d7-41de-b943-88c700c9a130" providerId="ADAL" clId="{792338FE-FC32-40C5-8DB8-93B35CEDD197}" dt="2025-02-04T13:10:32.794" v="1592" actId="114"/>
        <pc:sldMkLst>
          <pc:docMk/>
          <pc:sldMk cId="3538953983" sldId="311"/>
        </pc:sldMkLst>
        <pc:spChg chg="mod">
          <ac:chgData name="Pontieri Annalisa" userId="2a2e14a9-a8d7-41de-b943-88c700c9a130" providerId="ADAL" clId="{792338FE-FC32-40C5-8DB8-93B35CEDD197}" dt="2025-02-04T13:10:32.794" v="1592" actId="114"/>
          <ac:spMkLst>
            <pc:docMk/>
            <pc:sldMk cId="3538953983" sldId="311"/>
            <ac:spMk id="4" creationId="{4B4A2CFC-323D-BB6C-F25C-EDCB89C56E96}"/>
          </ac:spMkLst>
        </pc:spChg>
        <pc:spChg chg="mod">
          <ac:chgData name="Pontieri Annalisa" userId="2a2e14a9-a8d7-41de-b943-88c700c9a130" providerId="ADAL" clId="{792338FE-FC32-40C5-8DB8-93B35CEDD197}" dt="2025-02-04T08:40:01.960" v="23" actId="115"/>
          <ac:spMkLst>
            <pc:docMk/>
            <pc:sldMk cId="3538953983" sldId="311"/>
            <ac:spMk id="50" creationId="{65FA0AF5-9276-11E0-C336-E2BF6DD201EE}"/>
          </ac:spMkLst>
        </pc:spChg>
      </pc:sldChg>
      <pc:sldChg chg="addSp delSp modSp mod delDesignElem">
        <pc:chgData name="Pontieri Annalisa" userId="2a2e14a9-a8d7-41de-b943-88c700c9a130" providerId="ADAL" clId="{792338FE-FC32-40C5-8DB8-93B35CEDD197}" dt="2025-02-04T13:11:27.378" v="1594" actId="1076"/>
        <pc:sldMkLst>
          <pc:docMk/>
          <pc:sldMk cId="110342055" sldId="312"/>
        </pc:sldMkLst>
        <pc:spChg chg="mod">
          <ac:chgData name="Pontieri Annalisa" userId="2a2e14a9-a8d7-41de-b943-88c700c9a130" providerId="ADAL" clId="{792338FE-FC32-40C5-8DB8-93B35CEDD197}" dt="2025-02-04T13:11:27.378" v="1594" actId="1076"/>
          <ac:spMkLst>
            <pc:docMk/>
            <pc:sldMk cId="110342055" sldId="312"/>
            <ac:spMk id="8" creationId="{CA866215-828F-4C32-ABD2-44E4C7D03127}"/>
          </ac:spMkLst>
        </pc:spChg>
      </pc:sldChg>
      <pc:sldChg chg="addSp delSp modSp mod delDesignElem">
        <pc:chgData name="Pontieri Annalisa" userId="2a2e14a9-a8d7-41de-b943-88c700c9a130" providerId="ADAL" clId="{792338FE-FC32-40C5-8DB8-93B35CEDD197}" dt="2025-02-04T13:12:47.825" v="1599" actId="1076"/>
        <pc:sldMkLst>
          <pc:docMk/>
          <pc:sldMk cId="3836444034" sldId="313"/>
        </pc:sldMkLst>
        <pc:spChg chg="mod">
          <ac:chgData name="Pontieri Annalisa" userId="2a2e14a9-a8d7-41de-b943-88c700c9a130" providerId="ADAL" clId="{792338FE-FC32-40C5-8DB8-93B35CEDD197}" dt="2025-02-04T10:28:51.567" v="1443" actId="255"/>
          <ac:spMkLst>
            <pc:docMk/>
            <pc:sldMk cId="3836444034" sldId="313"/>
            <ac:spMk id="6" creationId="{769F4A40-0857-1721-FE12-8BAA18F04675}"/>
          </ac:spMkLst>
        </pc:spChg>
        <pc:spChg chg="mod">
          <ac:chgData name="Pontieri Annalisa" userId="2a2e14a9-a8d7-41de-b943-88c700c9a130" providerId="ADAL" clId="{792338FE-FC32-40C5-8DB8-93B35CEDD197}" dt="2025-02-04T13:12:47.825" v="1599" actId="1076"/>
          <ac:spMkLst>
            <pc:docMk/>
            <pc:sldMk cId="3836444034" sldId="313"/>
            <ac:spMk id="8" creationId="{E3A1D0E1-D796-865A-368F-4E7028E7351D}"/>
          </ac:spMkLst>
        </pc:spChg>
        <pc:graphicFrameChg chg="mod">
          <ac:chgData name="Pontieri Annalisa" userId="2a2e14a9-a8d7-41de-b943-88c700c9a130" providerId="ADAL" clId="{792338FE-FC32-40C5-8DB8-93B35CEDD197}" dt="2025-02-04T09:53:48.072" v="1007" actId="1076"/>
          <ac:graphicFrameMkLst>
            <pc:docMk/>
            <pc:sldMk cId="3836444034" sldId="313"/>
            <ac:graphicFrameMk id="3" creationId="{9575C22D-F347-6FA9-D1C8-5B3281F59B39}"/>
          </ac:graphicFrameMkLst>
        </pc:graphicFrameChg>
      </pc:sldChg>
      <pc:sldChg chg="addSp delSp ord delDesignElem">
        <pc:chgData name="Pontieri Annalisa" userId="2a2e14a9-a8d7-41de-b943-88c700c9a130" providerId="ADAL" clId="{792338FE-FC32-40C5-8DB8-93B35CEDD197}" dt="2025-02-04T13:05:51.971" v="1536"/>
        <pc:sldMkLst>
          <pc:docMk/>
          <pc:sldMk cId="3308805538" sldId="314"/>
        </pc:sldMkLst>
      </pc:sldChg>
      <pc:sldChg chg="addSp delSp delDesignElem">
        <pc:chgData name="Pontieri Annalisa" userId="2a2e14a9-a8d7-41de-b943-88c700c9a130" providerId="ADAL" clId="{792338FE-FC32-40C5-8DB8-93B35CEDD197}" dt="2025-02-04T13:05:51.971" v="1536"/>
        <pc:sldMkLst>
          <pc:docMk/>
          <pc:sldMk cId="3046605970" sldId="315"/>
        </pc:sldMkLst>
      </pc:sldChg>
      <pc:sldChg chg="addSp delSp modSp mod delDesignElem">
        <pc:chgData name="Pontieri Annalisa" userId="2a2e14a9-a8d7-41de-b943-88c700c9a130" providerId="ADAL" clId="{792338FE-FC32-40C5-8DB8-93B35CEDD197}" dt="2025-02-04T13:05:51.971" v="1536"/>
        <pc:sldMkLst>
          <pc:docMk/>
          <pc:sldMk cId="2508837574" sldId="316"/>
        </pc:sldMkLst>
        <pc:spChg chg="mod">
          <ac:chgData name="Pontieri Annalisa" userId="2a2e14a9-a8d7-41de-b943-88c700c9a130" providerId="ADAL" clId="{792338FE-FC32-40C5-8DB8-93B35CEDD197}" dt="2025-02-04T09:54:37.126" v="1044" actId="20577"/>
          <ac:spMkLst>
            <pc:docMk/>
            <pc:sldMk cId="2508837574" sldId="316"/>
            <ac:spMk id="9" creationId="{3E9649E8-A6B1-98BD-9878-840FA2C7C587}"/>
          </ac:spMkLst>
        </pc:spChg>
      </pc:sldChg>
      <pc:sldChg chg="modSp mod ord">
        <pc:chgData name="Pontieri Annalisa" userId="2a2e14a9-a8d7-41de-b943-88c700c9a130" providerId="ADAL" clId="{792338FE-FC32-40C5-8DB8-93B35CEDD197}" dt="2025-02-04T10:29:01.819" v="1444" actId="255"/>
        <pc:sldMkLst>
          <pc:docMk/>
          <pc:sldMk cId="2216512615" sldId="317"/>
        </pc:sldMkLst>
        <pc:spChg chg="mod">
          <ac:chgData name="Pontieri Annalisa" userId="2a2e14a9-a8d7-41de-b943-88c700c9a130" providerId="ADAL" clId="{792338FE-FC32-40C5-8DB8-93B35CEDD197}" dt="2025-02-04T10:29:01.819" v="1444" actId="255"/>
          <ac:spMkLst>
            <pc:docMk/>
            <pc:sldMk cId="2216512615" sldId="317"/>
            <ac:spMk id="2" creationId="{63B805EF-B726-037D-1249-DEEB6B95F368}"/>
          </ac:spMkLst>
        </pc:spChg>
        <pc:spChg chg="mod">
          <ac:chgData name="Pontieri Annalisa" userId="2a2e14a9-a8d7-41de-b943-88c700c9a130" providerId="ADAL" clId="{792338FE-FC32-40C5-8DB8-93B35CEDD197}" dt="2025-02-04T09:54:06.728" v="1009" actId="20577"/>
          <ac:spMkLst>
            <pc:docMk/>
            <pc:sldMk cId="2216512615" sldId="317"/>
            <ac:spMk id="5" creationId="{BA9DEEE7-31AB-B57D-7DAB-89544A8C33C3}"/>
          </ac:spMkLst>
        </pc:spChg>
      </pc:sldChg>
      <pc:sldChg chg="modSp">
        <pc:chgData name="Pontieri Annalisa" userId="2a2e14a9-a8d7-41de-b943-88c700c9a130" providerId="ADAL" clId="{792338FE-FC32-40C5-8DB8-93B35CEDD197}" dt="2025-02-04T13:05:51.971" v="1536"/>
        <pc:sldMkLst>
          <pc:docMk/>
          <pc:sldMk cId="616949228" sldId="318"/>
        </pc:sldMkLst>
        <pc:spChg chg="mod">
          <ac:chgData name="Pontieri Annalisa" userId="2a2e14a9-a8d7-41de-b943-88c700c9a130" providerId="ADAL" clId="{792338FE-FC32-40C5-8DB8-93B35CEDD197}" dt="2025-02-04T13:05:51.971" v="1536"/>
          <ac:spMkLst>
            <pc:docMk/>
            <pc:sldMk cId="616949228" sldId="318"/>
            <ac:spMk id="2" creationId="{66D28E18-AB67-AE5D-A8CB-64E9810412A6}"/>
          </ac:spMkLst>
        </pc:spChg>
        <pc:spChg chg="mod">
          <ac:chgData name="Pontieri Annalisa" userId="2a2e14a9-a8d7-41de-b943-88c700c9a130" providerId="ADAL" clId="{792338FE-FC32-40C5-8DB8-93B35CEDD197}" dt="2025-02-04T13:05:51.971" v="1536"/>
          <ac:spMkLst>
            <pc:docMk/>
            <pc:sldMk cId="616949228" sldId="318"/>
            <ac:spMk id="3" creationId="{531AB802-74F3-8CDC-B80C-70B0C370C963}"/>
          </ac:spMkLst>
        </pc:spChg>
      </pc:sldChg>
      <pc:sldChg chg="addSp delSp modSp mod delDesignElem">
        <pc:chgData name="Pontieri Annalisa" userId="2a2e14a9-a8d7-41de-b943-88c700c9a130" providerId="ADAL" clId="{792338FE-FC32-40C5-8DB8-93B35CEDD197}" dt="2025-02-04T13:14:41.072" v="1611" actId="1076"/>
        <pc:sldMkLst>
          <pc:docMk/>
          <pc:sldMk cId="3367106928" sldId="319"/>
        </pc:sldMkLst>
        <pc:spChg chg="mod">
          <ac:chgData name="Pontieri Annalisa" userId="2a2e14a9-a8d7-41de-b943-88c700c9a130" providerId="ADAL" clId="{792338FE-FC32-40C5-8DB8-93B35CEDD197}" dt="2025-02-04T12:58:25.445" v="1475" actId="120"/>
          <ac:spMkLst>
            <pc:docMk/>
            <pc:sldMk cId="3367106928" sldId="319"/>
            <ac:spMk id="2" creationId="{E4866A98-3EBD-57A5-607B-0F739A2EE006}"/>
          </ac:spMkLst>
        </pc:spChg>
        <pc:spChg chg="mod">
          <ac:chgData name="Pontieri Annalisa" userId="2a2e14a9-a8d7-41de-b943-88c700c9a130" providerId="ADAL" clId="{792338FE-FC32-40C5-8DB8-93B35CEDD197}" dt="2025-02-04T12:59:51.442" v="1487" actId="27636"/>
          <ac:spMkLst>
            <pc:docMk/>
            <pc:sldMk cId="3367106928" sldId="319"/>
            <ac:spMk id="3" creationId="{057AF87D-FD36-F591-2508-4F3A7A4058EE}"/>
          </ac:spMkLst>
        </pc:spChg>
        <pc:spChg chg="mod">
          <ac:chgData name="Pontieri Annalisa" userId="2a2e14a9-a8d7-41de-b943-88c700c9a130" providerId="ADAL" clId="{792338FE-FC32-40C5-8DB8-93B35CEDD197}" dt="2025-02-04T13:14:41.072" v="1611" actId="1076"/>
          <ac:spMkLst>
            <pc:docMk/>
            <pc:sldMk cId="3367106928" sldId="319"/>
            <ac:spMk id="4" creationId="{F14A5222-6B80-1771-D8A1-619655515D6C}"/>
          </ac:spMkLst>
        </pc:spChg>
      </pc:sldChg>
      <pc:sldChg chg="modSp">
        <pc:chgData name="Pontieri Annalisa" userId="2a2e14a9-a8d7-41de-b943-88c700c9a130" providerId="ADAL" clId="{792338FE-FC32-40C5-8DB8-93B35CEDD197}" dt="2025-02-04T13:05:51.971" v="1536"/>
        <pc:sldMkLst>
          <pc:docMk/>
          <pc:sldMk cId="1925122565" sldId="321"/>
        </pc:sldMkLst>
        <pc:spChg chg="mod">
          <ac:chgData name="Pontieri Annalisa" userId="2a2e14a9-a8d7-41de-b943-88c700c9a130" providerId="ADAL" clId="{792338FE-FC32-40C5-8DB8-93B35CEDD197}" dt="2025-02-04T13:05:51.971" v="1536"/>
          <ac:spMkLst>
            <pc:docMk/>
            <pc:sldMk cId="1925122565" sldId="321"/>
            <ac:spMk id="2" creationId="{10116EBE-6D0B-BE72-81A1-74B281517BE3}"/>
          </ac:spMkLst>
        </pc:spChg>
      </pc:sldChg>
      <pc:sldChg chg="delSp modSp new del mod">
        <pc:chgData name="Pontieri Annalisa" userId="2a2e14a9-a8d7-41de-b943-88c700c9a130" providerId="ADAL" clId="{792338FE-FC32-40C5-8DB8-93B35CEDD197}" dt="2025-02-04T10:27:19.135" v="1439" actId="47"/>
        <pc:sldMkLst>
          <pc:docMk/>
          <pc:sldMk cId="3313074262" sldId="322"/>
        </pc:sldMkLst>
      </pc:sldChg>
      <pc:sldChg chg="addSp delSp modSp new mod ord">
        <pc:chgData name="Pontieri Annalisa" userId="2a2e14a9-a8d7-41de-b943-88c700c9a130" providerId="ADAL" clId="{792338FE-FC32-40C5-8DB8-93B35CEDD197}" dt="2025-02-04T13:13:07.621" v="1601" actId="1076"/>
        <pc:sldMkLst>
          <pc:docMk/>
          <pc:sldMk cId="321665229" sldId="323"/>
        </pc:sldMkLst>
        <pc:spChg chg="mod">
          <ac:chgData name="Pontieri Annalisa" userId="2a2e14a9-a8d7-41de-b943-88c700c9a130" providerId="ADAL" clId="{792338FE-FC32-40C5-8DB8-93B35CEDD197}" dt="2025-02-04T10:00:25.747" v="1078" actId="20577"/>
          <ac:spMkLst>
            <pc:docMk/>
            <pc:sldMk cId="321665229" sldId="323"/>
            <ac:spMk id="2" creationId="{D7ADD784-1CBB-DC36-E00F-2139B7941BFD}"/>
          </ac:spMkLst>
        </pc:spChg>
        <pc:spChg chg="mod">
          <ac:chgData name="Pontieri Annalisa" userId="2a2e14a9-a8d7-41de-b943-88c700c9a130" providerId="ADAL" clId="{792338FE-FC32-40C5-8DB8-93B35CEDD197}" dt="2025-02-04T13:13:07.621" v="1601" actId="1076"/>
          <ac:spMkLst>
            <pc:docMk/>
            <pc:sldMk cId="321665229" sldId="323"/>
            <ac:spMk id="5" creationId="{FB89FFB2-BBC3-8C63-0CFA-B57BBBC55FAF}"/>
          </ac:spMkLst>
        </pc:spChg>
        <pc:spChg chg="add mod">
          <ac:chgData name="Pontieri Annalisa" userId="2a2e14a9-a8d7-41de-b943-88c700c9a130" providerId="ADAL" clId="{792338FE-FC32-40C5-8DB8-93B35CEDD197}" dt="2025-02-04T10:12:31.716" v="1378" actId="1076"/>
          <ac:spMkLst>
            <pc:docMk/>
            <pc:sldMk cId="321665229" sldId="323"/>
            <ac:spMk id="6" creationId="{7DFBB1C7-B83E-027B-B4F7-40F06F01E926}"/>
          </ac:spMkLst>
        </pc:spChg>
        <pc:spChg chg="add mod">
          <ac:chgData name="Pontieri Annalisa" userId="2a2e14a9-a8d7-41de-b943-88c700c9a130" providerId="ADAL" clId="{792338FE-FC32-40C5-8DB8-93B35CEDD197}" dt="2025-02-04T10:12:21.301" v="1377" actId="1076"/>
          <ac:spMkLst>
            <pc:docMk/>
            <pc:sldMk cId="321665229" sldId="323"/>
            <ac:spMk id="7" creationId="{936FE1E8-182E-FEB5-9588-FF3D83966643}"/>
          </ac:spMkLst>
        </pc:spChg>
        <pc:spChg chg="add mod">
          <ac:chgData name="Pontieri Annalisa" userId="2a2e14a9-a8d7-41de-b943-88c700c9a130" providerId="ADAL" clId="{792338FE-FC32-40C5-8DB8-93B35CEDD197}" dt="2025-02-04T10:12:38.674" v="1379" actId="1076"/>
          <ac:spMkLst>
            <pc:docMk/>
            <pc:sldMk cId="321665229" sldId="323"/>
            <ac:spMk id="8" creationId="{C35A6E26-FCEC-DEAE-8558-3E12A39F1E51}"/>
          </ac:spMkLst>
        </pc:spChg>
        <pc:spChg chg="add mod">
          <ac:chgData name="Pontieri Annalisa" userId="2a2e14a9-a8d7-41de-b943-88c700c9a130" providerId="ADAL" clId="{792338FE-FC32-40C5-8DB8-93B35CEDD197}" dt="2025-02-04T10:12:47.349" v="1380" actId="1076"/>
          <ac:spMkLst>
            <pc:docMk/>
            <pc:sldMk cId="321665229" sldId="323"/>
            <ac:spMk id="9" creationId="{3E78DA09-B87F-F359-7595-6C6608DB0F3D}"/>
          </ac:spMkLst>
        </pc:spChg>
        <pc:spChg chg="add mod">
          <ac:chgData name="Pontieri Annalisa" userId="2a2e14a9-a8d7-41de-b943-88c700c9a130" providerId="ADAL" clId="{792338FE-FC32-40C5-8DB8-93B35CEDD197}" dt="2025-02-04T10:12:59.693" v="1381" actId="1076"/>
          <ac:spMkLst>
            <pc:docMk/>
            <pc:sldMk cId="321665229" sldId="323"/>
            <ac:spMk id="10" creationId="{7F7BF838-9E5A-1AF4-908C-2C17269DC318}"/>
          </ac:spMkLst>
        </pc:spChg>
      </pc:sldChg>
    </pc:docChg>
  </pc:docChgLst>
  <pc:docChgLst>
    <pc:chgData name="Pontieri Annalisa" userId="2a2e14a9-a8d7-41de-b943-88c700c9a130" providerId="ADAL" clId="{95BCA6D9-D058-41AD-9311-42EFC58A0EB5}"/>
    <pc:docChg chg="undo redo custSel addSld delSld modSld sldOrd">
      <pc:chgData name="Pontieri Annalisa" userId="2a2e14a9-a8d7-41de-b943-88c700c9a130" providerId="ADAL" clId="{95BCA6D9-D058-41AD-9311-42EFC58A0EB5}" dt="2025-02-18T13:32:10.522" v="6411" actId="14100"/>
      <pc:docMkLst>
        <pc:docMk/>
      </pc:docMkLst>
      <pc:sldChg chg="modSp mod">
        <pc:chgData name="Pontieri Annalisa" userId="2a2e14a9-a8d7-41de-b943-88c700c9a130" providerId="ADAL" clId="{95BCA6D9-D058-41AD-9311-42EFC58A0EB5}" dt="2025-02-11T13:33:01.940" v="187" actId="12"/>
        <pc:sldMkLst>
          <pc:docMk/>
          <pc:sldMk cId="848062353" sldId="260"/>
        </pc:sldMkLst>
        <pc:spChg chg="mod">
          <ac:chgData name="Pontieri Annalisa" userId="2a2e14a9-a8d7-41de-b943-88c700c9a130" providerId="ADAL" clId="{95BCA6D9-D058-41AD-9311-42EFC58A0EB5}" dt="2025-02-11T13:33:01.940" v="187" actId="12"/>
          <ac:spMkLst>
            <pc:docMk/>
            <pc:sldMk cId="848062353" sldId="260"/>
            <ac:spMk id="3" creationId="{24F4626D-8258-4F2E-923F-33618D2C12B8}"/>
          </ac:spMkLst>
        </pc:spChg>
        <pc:spChg chg="mod">
          <ac:chgData name="Pontieri Annalisa" userId="2a2e14a9-a8d7-41de-b943-88c700c9a130" providerId="ADAL" clId="{95BCA6D9-D058-41AD-9311-42EFC58A0EB5}" dt="2025-02-11T13:20:07.081" v="135" actId="1076"/>
          <ac:spMkLst>
            <pc:docMk/>
            <pc:sldMk cId="848062353" sldId="260"/>
            <ac:spMk id="4" creationId="{5EAD802B-3FFA-2492-0FF3-285FEA242619}"/>
          </ac:spMkLst>
        </pc:spChg>
      </pc:sldChg>
      <pc:sldChg chg="delSp mod">
        <pc:chgData name="Pontieri Annalisa" userId="2a2e14a9-a8d7-41de-b943-88c700c9a130" providerId="ADAL" clId="{95BCA6D9-D058-41AD-9311-42EFC58A0EB5}" dt="2025-02-11T13:19:32.952" v="132" actId="478"/>
        <pc:sldMkLst>
          <pc:docMk/>
          <pc:sldMk cId="3603486881" sldId="268"/>
        </pc:sldMkLst>
      </pc:sldChg>
      <pc:sldChg chg="addSp delSp modSp mod">
        <pc:chgData name="Pontieri Annalisa" userId="2a2e14a9-a8d7-41de-b943-88c700c9a130" providerId="ADAL" clId="{95BCA6D9-D058-41AD-9311-42EFC58A0EB5}" dt="2025-02-18T10:56:19.924" v="6405" actId="14100"/>
        <pc:sldMkLst>
          <pc:docMk/>
          <pc:sldMk cId="1553777561" sldId="274"/>
        </pc:sldMkLst>
        <pc:spChg chg="add mod">
          <ac:chgData name="Pontieri Annalisa" userId="2a2e14a9-a8d7-41de-b943-88c700c9a130" providerId="ADAL" clId="{95BCA6D9-D058-41AD-9311-42EFC58A0EB5}" dt="2025-02-18T10:55:26.053" v="6401" actId="1076"/>
          <ac:spMkLst>
            <pc:docMk/>
            <pc:sldMk cId="1553777561" sldId="274"/>
            <ac:spMk id="2" creationId="{1C265207-AE93-49AC-DDAB-128FA6E0FC02}"/>
          </ac:spMkLst>
        </pc:spChg>
        <pc:spChg chg="add del mod">
          <ac:chgData name="Pontieri Annalisa" userId="2a2e14a9-a8d7-41de-b943-88c700c9a130" providerId="ADAL" clId="{95BCA6D9-D058-41AD-9311-42EFC58A0EB5}" dt="2025-02-18T10:42:37.171" v="6170" actId="478"/>
          <ac:spMkLst>
            <pc:docMk/>
            <pc:sldMk cId="1553777561" sldId="274"/>
            <ac:spMk id="3" creationId="{B38FAD42-3B29-4A85-60FE-DD0AD19FB888}"/>
          </ac:spMkLst>
        </pc:spChg>
        <pc:spChg chg="add mod">
          <ac:chgData name="Pontieri Annalisa" userId="2a2e14a9-a8d7-41de-b943-88c700c9a130" providerId="ADAL" clId="{95BCA6D9-D058-41AD-9311-42EFC58A0EB5}" dt="2025-02-18T10:56:19.924" v="6405" actId="14100"/>
          <ac:spMkLst>
            <pc:docMk/>
            <pc:sldMk cId="1553777561" sldId="274"/>
            <ac:spMk id="4" creationId="{1AFC4AD6-9C0E-3A77-6465-BA3360D37339}"/>
          </ac:spMkLst>
        </pc:spChg>
        <pc:spChg chg="mod">
          <ac:chgData name="Pontieri Annalisa" userId="2a2e14a9-a8d7-41de-b943-88c700c9a130" providerId="ADAL" clId="{95BCA6D9-D058-41AD-9311-42EFC58A0EB5}" dt="2025-02-18T10:44:44.288" v="6182" actId="1076"/>
          <ac:spMkLst>
            <pc:docMk/>
            <pc:sldMk cId="1553777561" sldId="274"/>
            <ac:spMk id="5" creationId="{DB615AD4-D225-4346-ABC6-2CBDE075C9F3}"/>
          </ac:spMkLst>
        </pc:spChg>
        <pc:spChg chg="add mod">
          <ac:chgData name="Pontieri Annalisa" userId="2a2e14a9-a8d7-41de-b943-88c700c9a130" providerId="ADAL" clId="{95BCA6D9-D058-41AD-9311-42EFC58A0EB5}" dt="2025-02-18T10:55:55.434" v="6402" actId="207"/>
          <ac:spMkLst>
            <pc:docMk/>
            <pc:sldMk cId="1553777561" sldId="274"/>
            <ac:spMk id="6" creationId="{604262C2-7346-D3B1-6F79-DFD56B9EEDF8}"/>
          </ac:spMkLst>
        </pc:spChg>
        <pc:spChg chg="mod">
          <ac:chgData name="Pontieri Annalisa" userId="2a2e14a9-a8d7-41de-b943-88c700c9a130" providerId="ADAL" clId="{95BCA6D9-D058-41AD-9311-42EFC58A0EB5}" dt="2025-02-18T10:48:08.724" v="6385" actId="14100"/>
          <ac:spMkLst>
            <pc:docMk/>
            <pc:sldMk cId="1553777561" sldId="274"/>
            <ac:spMk id="15" creationId="{B72DCD19-94A5-402E-95FA-F92FC7BC4F10}"/>
          </ac:spMkLst>
        </pc:spChg>
        <pc:spChg chg="mod">
          <ac:chgData name="Pontieri Annalisa" userId="2a2e14a9-a8d7-41de-b943-88c700c9a130" providerId="ADAL" clId="{95BCA6D9-D058-41AD-9311-42EFC58A0EB5}" dt="2025-02-18T10:48:35.330" v="6389" actId="14100"/>
          <ac:spMkLst>
            <pc:docMk/>
            <pc:sldMk cId="1553777561" sldId="274"/>
            <ac:spMk id="17" creationId="{3264B0E5-B7E6-4F16-A258-7E3DD3ECD477}"/>
          </ac:spMkLst>
        </pc:spChg>
        <pc:spChg chg="mod">
          <ac:chgData name="Pontieri Annalisa" userId="2a2e14a9-a8d7-41de-b943-88c700c9a130" providerId="ADAL" clId="{95BCA6D9-D058-41AD-9311-42EFC58A0EB5}" dt="2025-02-18T10:48:41.176" v="6390" actId="1076"/>
          <ac:spMkLst>
            <pc:docMk/>
            <pc:sldMk cId="1553777561" sldId="274"/>
            <ac:spMk id="18" creationId="{A31F5DD7-6BD6-4A7E-91FC-2DF8DD69DA5E}"/>
          </ac:spMkLst>
        </pc:spChg>
        <pc:spChg chg="mod">
          <ac:chgData name="Pontieri Annalisa" userId="2a2e14a9-a8d7-41de-b943-88c700c9a130" providerId="ADAL" clId="{95BCA6D9-D058-41AD-9311-42EFC58A0EB5}" dt="2025-02-18T10:49:14.448" v="6396" actId="14100"/>
          <ac:spMkLst>
            <pc:docMk/>
            <pc:sldMk cId="1553777561" sldId="274"/>
            <ac:spMk id="19" creationId="{CCD23A81-A41D-4D71-87EC-71DC178E226F}"/>
          </ac:spMkLst>
        </pc:spChg>
        <pc:spChg chg="mod">
          <ac:chgData name="Pontieri Annalisa" userId="2a2e14a9-a8d7-41de-b943-88c700c9a130" providerId="ADAL" clId="{95BCA6D9-D058-41AD-9311-42EFC58A0EB5}" dt="2025-02-18T10:48:52.493" v="6392" actId="14100"/>
          <ac:spMkLst>
            <pc:docMk/>
            <pc:sldMk cId="1553777561" sldId="274"/>
            <ac:spMk id="20" creationId="{EA8782B9-2A35-43F1-9874-5DDFC8ABEBDF}"/>
          </ac:spMkLst>
        </pc:spChg>
        <pc:spChg chg="mod">
          <ac:chgData name="Pontieri Annalisa" userId="2a2e14a9-a8d7-41de-b943-88c700c9a130" providerId="ADAL" clId="{95BCA6D9-D058-41AD-9311-42EFC58A0EB5}" dt="2025-02-18T10:48:57.511" v="6393" actId="1076"/>
          <ac:spMkLst>
            <pc:docMk/>
            <pc:sldMk cId="1553777561" sldId="274"/>
            <ac:spMk id="21" creationId="{8F2F7F53-05EB-47A8-AC8B-94EA576BF276}"/>
          </ac:spMkLst>
        </pc:spChg>
        <pc:spChg chg="mod">
          <ac:chgData name="Pontieri Annalisa" userId="2a2e14a9-a8d7-41de-b943-88c700c9a130" providerId="ADAL" clId="{95BCA6D9-D058-41AD-9311-42EFC58A0EB5}" dt="2025-02-18T10:55:07.363" v="6398" actId="1076"/>
          <ac:spMkLst>
            <pc:docMk/>
            <pc:sldMk cId="1553777561" sldId="274"/>
            <ac:spMk id="22" creationId="{F0DC7B3A-CCC2-410E-B6BA-6C832F281FA1}"/>
          </ac:spMkLst>
        </pc:spChg>
        <pc:spChg chg="mod">
          <ac:chgData name="Pontieri Annalisa" userId="2a2e14a9-a8d7-41de-b943-88c700c9a130" providerId="ADAL" clId="{95BCA6D9-D058-41AD-9311-42EFC58A0EB5}" dt="2025-02-18T10:49:21.213" v="6397" actId="1076"/>
          <ac:spMkLst>
            <pc:docMk/>
            <pc:sldMk cId="1553777561" sldId="274"/>
            <ac:spMk id="23" creationId="{4D067971-1668-4157-A323-80EBA62A0617}"/>
          </ac:spMkLst>
        </pc:spChg>
      </pc:sldChg>
      <pc:sldChg chg="modSp mod">
        <pc:chgData name="Pontieri Annalisa" userId="2a2e14a9-a8d7-41de-b943-88c700c9a130" providerId="ADAL" clId="{95BCA6D9-D058-41AD-9311-42EFC58A0EB5}" dt="2025-02-11T13:26:07.073" v="157" actId="120"/>
        <pc:sldMkLst>
          <pc:docMk/>
          <pc:sldMk cId="819471692" sldId="276"/>
        </pc:sldMkLst>
        <pc:spChg chg="mod">
          <ac:chgData name="Pontieri Annalisa" userId="2a2e14a9-a8d7-41de-b943-88c700c9a130" providerId="ADAL" clId="{95BCA6D9-D058-41AD-9311-42EFC58A0EB5}" dt="2025-02-11T13:20:33.996" v="139" actId="1076"/>
          <ac:spMkLst>
            <pc:docMk/>
            <pc:sldMk cId="819471692" sldId="276"/>
            <ac:spMk id="2" creationId="{038340CA-1658-9E8B-96C4-E59436CB2F50}"/>
          </ac:spMkLst>
        </pc:spChg>
        <pc:spChg chg="mod">
          <ac:chgData name="Pontieri Annalisa" userId="2a2e14a9-a8d7-41de-b943-88c700c9a130" providerId="ADAL" clId="{95BCA6D9-D058-41AD-9311-42EFC58A0EB5}" dt="2025-02-11T13:26:07.073" v="157" actId="120"/>
          <ac:spMkLst>
            <pc:docMk/>
            <pc:sldMk cId="819471692" sldId="276"/>
            <ac:spMk id="9" creationId="{A0E03133-3B6F-4AB6-9451-B0003DCF17B4}"/>
          </ac:spMkLst>
        </pc:spChg>
      </pc:sldChg>
      <pc:sldChg chg="modSp mod">
        <pc:chgData name="Pontieri Annalisa" userId="2a2e14a9-a8d7-41de-b943-88c700c9a130" providerId="ADAL" clId="{95BCA6D9-D058-41AD-9311-42EFC58A0EB5}" dt="2025-02-11T13:21:25.111" v="143" actId="1076"/>
        <pc:sldMkLst>
          <pc:docMk/>
          <pc:sldMk cId="2006264260" sldId="277"/>
        </pc:sldMkLst>
        <pc:spChg chg="mod">
          <ac:chgData name="Pontieri Annalisa" userId="2a2e14a9-a8d7-41de-b943-88c700c9a130" providerId="ADAL" clId="{95BCA6D9-D058-41AD-9311-42EFC58A0EB5}" dt="2025-02-11T13:21:25.111" v="143" actId="1076"/>
          <ac:spMkLst>
            <pc:docMk/>
            <pc:sldMk cId="2006264260" sldId="277"/>
            <ac:spMk id="2" creationId="{AA0A0A68-CB65-BEF6-F3C1-7AFC4C7EC305}"/>
          </ac:spMkLst>
        </pc:spChg>
        <pc:spChg chg="mod">
          <ac:chgData name="Pontieri Annalisa" userId="2a2e14a9-a8d7-41de-b943-88c700c9a130" providerId="ADAL" clId="{95BCA6D9-D058-41AD-9311-42EFC58A0EB5}" dt="2025-02-10T14:23:59.674" v="81" actId="20577"/>
          <ac:spMkLst>
            <pc:docMk/>
            <pc:sldMk cId="2006264260" sldId="277"/>
            <ac:spMk id="6" creationId="{DC37F1F6-06C8-46B9-A325-35F4FEFFDCC1}"/>
          </ac:spMkLst>
        </pc:spChg>
      </pc:sldChg>
      <pc:sldChg chg="delSp mod">
        <pc:chgData name="Pontieri Annalisa" userId="2a2e14a9-a8d7-41de-b943-88c700c9a130" providerId="ADAL" clId="{95BCA6D9-D058-41AD-9311-42EFC58A0EB5}" dt="2025-02-11T13:21:27.196" v="144" actId="478"/>
        <pc:sldMkLst>
          <pc:docMk/>
          <pc:sldMk cId="1550059098" sldId="278"/>
        </pc:sldMkLst>
      </pc:sldChg>
      <pc:sldChg chg="modSp mod">
        <pc:chgData name="Pontieri Annalisa" userId="2a2e14a9-a8d7-41de-b943-88c700c9a130" providerId="ADAL" clId="{95BCA6D9-D058-41AD-9311-42EFC58A0EB5}" dt="2025-02-11T13:32:20.345" v="186" actId="20577"/>
        <pc:sldMkLst>
          <pc:docMk/>
          <pc:sldMk cId="292536385" sldId="279"/>
        </pc:sldMkLst>
        <pc:spChg chg="mod">
          <ac:chgData name="Pontieri Annalisa" userId="2a2e14a9-a8d7-41de-b943-88c700c9a130" providerId="ADAL" clId="{95BCA6D9-D058-41AD-9311-42EFC58A0EB5}" dt="2025-02-11T13:32:20.345" v="186" actId="20577"/>
          <ac:spMkLst>
            <pc:docMk/>
            <pc:sldMk cId="292536385" sldId="279"/>
            <ac:spMk id="8" creationId="{1C2BFB64-6EBC-4C5E-909D-4270579CE603}"/>
          </ac:spMkLst>
        </pc:spChg>
      </pc:sldChg>
      <pc:sldChg chg="delSp mod">
        <pc:chgData name="Pontieri Annalisa" userId="2a2e14a9-a8d7-41de-b943-88c700c9a130" providerId="ADAL" clId="{95BCA6D9-D058-41AD-9311-42EFC58A0EB5}" dt="2025-02-11T13:11:56.237" v="82" actId="478"/>
        <pc:sldMkLst>
          <pc:docMk/>
          <pc:sldMk cId="4087541725" sldId="282"/>
        </pc:sldMkLst>
      </pc:sldChg>
      <pc:sldChg chg="modSp mod">
        <pc:chgData name="Pontieri Annalisa" userId="2a2e14a9-a8d7-41de-b943-88c700c9a130" providerId="ADAL" clId="{95BCA6D9-D058-41AD-9311-42EFC58A0EB5}" dt="2025-02-11T13:22:00.698" v="145" actId="255"/>
        <pc:sldMkLst>
          <pc:docMk/>
          <pc:sldMk cId="94429600" sldId="291"/>
        </pc:sldMkLst>
        <pc:spChg chg="mod">
          <ac:chgData name="Pontieri Annalisa" userId="2a2e14a9-a8d7-41de-b943-88c700c9a130" providerId="ADAL" clId="{95BCA6D9-D058-41AD-9311-42EFC58A0EB5}" dt="2025-02-11T13:13:37.041" v="89" actId="14100"/>
          <ac:spMkLst>
            <pc:docMk/>
            <pc:sldMk cId="94429600" sldId="291"/>
            <ac:spMk id="2" creationId="{C9DB3C2B-723A-9382-E489-8491B8009B4E}"/>
          </ac:spMkLst>
        </pc:spChg>
        <pc:spChg chg="mod">
          <ac:chgData name="Pontieri Annalisa" userId="2a2e14a9-a8d7-41de-b943-88c700c9a130" providerId="ADAL" clId="{95BCA6D9-D058-41AD-9311-42EFC58A0EB5}" dt="2025-02-11T13:22:00.698" v="145" actId="255"/>
          <ac:spMkLst>
            <pc:docMk/>
            <pc:sldMk cId="94429600" sldId="291"/>
            <ac:spMk id="50" creationId="{1E3C3410-EF09-B96F-F1DE-001EF396330F}"/>
          </ac:spMkLst>
        </pc:spChg>
      </pc:sldChg>
      <pc:sldChg chg="del">
        <pc:chgData name="Pontieri Annalisa" userId="2a2e14a9-a8d7-41de-b943-88c700c9a130" providerId="ADAL" clId="{95BCA6D9-D058-41AD-9311-42EFC58A0EB5}" dt="2025-02-10T12:21:28.065" v="61" actId="47"/>
        <pc:sldMkLst>
          <pc:docMk/>
          <pc:sldMk cId="3909172805" sldId="293"/>
        </pc:sldMkLst>
      </pc:sldChg>
      <pc:sldChg chg="modSp mod">
        <pc:chgData name="Pontieri Annalisa" userId="2a2e14a9-a8d7-41de-b943-88c700c9a130" providerId="ADAL" clId="{95BCA6D9-D058-41AD-9311-42EFC58A0EB5}" dt="2025-02-11T13:29:50.206" v="166" actId="14100"/>
        <pc:sldMkLst>
          <pc:docMk/>
          <pc:sldMk cId="1536358669" sldId="299"/>
        </pc:sldMkLst>
        <pc:spChg chg="mod">
          <ac:chgData name="Pontieri Annalisa" userId="2a2e14a9-a8d7-41de-b943-88c700c9a130" providerId="ADAL" clId="{95BCA6D9-D058-41AD-9311-42EFC58A0EB5}" dt="2025-02-11T13:16:44.822" v="112" actId="1076"/>
          <ac:spMkLst>
            <pc:docMk/>
            <pc:sldMk cId="1536358669" sldId="299"/>
            <ac:spMk id="2" creationId="{C3334EDE-833F-900A-A599-AADDC0799EBD}"/>
          </ac:spMkLst>
        </pc:spChg>
        <pc:spChg chg="mod">
          <ac:chgData name="Pontieri Annalisa" userId="2a2e14a9-a8d7-41de-b943-88c700c9a130" providerId="ADAL" clId="{95BCA6D9-D058-41AD-9311-42EFC58A0EB5}" dt="2025-02-11T13:29:50.206" v="166" actId="14100"/>
          <ac:spMkLst>
            <pc:docMk/>
            <pc:sldMk cId="1536358669" sldId="299"/>
            <ac:spMk id="3" creationId="{E17DA568-E0C6-0BCF-6537-6124F38A0402}"/>
          </ac:spMkLst>
        </pc:spChg>
      </pc:sldChg>
      <pc:sldChg chg="modSp mod">
        <pc:chgData name="Pontieri Annalisa" userId="2a2e14a9-a8d7-41de-b943-88c700c9a130" providerId="ADAL" clId="{95BCA6D9-D058-41AD-9311-42EFC58A0EB5}" dt="2025-02-10T11:30:28.298" v="21"/>
        <pc:sldMkLst>
          <pc:docMk/>
          <pc:sldMk cId="282671380" sldId="302"/>
        </pc:sldMkLst>
        <pc:graphicFrameChg chg="mod modGraphic">
          <ac:chgData name="Pontieri Annalisa" userId="2a2e14a9-a8d7-41de-b943-88c700c9a130" providerId="ADAL" clId="{95BCA6D9-D058-41AD-9311-42EFC58A0EB5}" dt="2025-02-10T11:30:28.298" v="21"/>
          <ac:graphicFrameMkLst>
            <pc:docMk/>
            <pc:sldMk cId="282671380" sldId="302"/>
            <ac:graphicFrameMk id="4" creationId="{33E5BEDD-D3DD-46BF-1D0E-B9B02C33763D}"/>
          </ac:graphicFrameMkLst>
        </pc:graphicFrameChg>
      </pc:sldChg>
      <pc:sldChg chg="modSp mod">
        <pc:chgData name="Pontieri Annalisa" userId="2a2e14a9-a8d7-41de-b943-88c700c9a130" providerId="ADAL" clId="{95BCA6D9-D058-41AD-9311-42EFC58A0EB5}" dt="2025-02-10T11:32:57.729" v="40"/>
        <pc:sldMkLst>
          <pc:docMk/>
          <pc:sldMk cId="1270274624" sldId="303"/>
        </pc:sldMkLst>
        <pc:graphicFrameChg chg="mod modGraphic">
          <ac:chgData name="Pontieri Annalisa" userId="2a2e14a9-a8d7-41de-b943-88c700c9a130" providerId="ADAL" clId="{95BCA6D9-D058-41AD-9311-42EFC58A0EB5}" dt="2025-02-10T11:32:57.729" v="40"/>
          <ac:graphicFrameMkLst>
            <pc:docMk/>
            <pc:sldMk cId="1270274624" sldId="303"/>
            <ac:graphicFrameMk id="4" creationId="{354C252D-1FE3-BFEF-12B9-10CCD75B08E6}"/>
          </ac:graphicFrameMkLst>
        </pc:graphicFrameChg>
      </pc:sldChg>
      <pc:sldChg chg="modSp mod">
        <pc:chgData name="Pontieri Annalisa" userId="2a2e14a9-a8d7-41de-b943-88c700c9a130" providerId="ADAL" clId="{95BCA6D9-D058-41AD-9311-42EFC58A0EB5}" dt="2025-02-14T11:08:46.498" v="5068" actId="13926"/>
        <pc:sldMkLst>
          <pc:docMk/>
          <pc:sldMk cId="2942491410" sldId="308"/>
        </pc:sldMkLst>
        <pc:spChg chg="mod">
          <ac:chgData name="Pontieri Annalisa" userId="2a2e14a9-a8d7-41de-b943-88c700c9a130" providerId="ADAL" clId="{95BCA6D9-D058-41AD-9311-42EFC58A0EB5}" dt="2025-02-14T11:08:46.498" v="5068" actId="13926"/>
          <ac:spMkLst>
            <pc:docMk/>
            <pc:sldMk cId="2942491410" sldId="308"/>
            <ac:spMk id="3" creationId="{6FF099A3-622D-2282-E636-7307C438D2E0}"/>
          </ac:spMkLst>
        </pc:spChg>
        <pc:spChg chg="mod">
          <ac:chgData name="Pontieri Annalisa" userId="2a2e14a9-a8d7-41de-b943-88c700c9a130" providerId="ADAL" clId="{95BCA6D9-D058-41AD-9311-42EFC58A0EB5}" dt="2025-02-11T13:22:59.929" v="152" actId="14100"/>
          <ac:spMkLst>
            <pc:docMk/>
            <pc:sldMk cId="2942491410" sldId="308"/>
            <ac:spMk id="7" creationId="{A37C32CC-5618-E386-001A-134BD8004FF1}"/>
          </ac:spMkLst>
        </pc:spChg>
      </pc:sldChg>
      <pc:sldChg chg="modSp mod">
        <pc:chgData name="Pontieri Annalisa" userId="2a2e14a9-a8d7-41de-b943-88c700c9a130" providerId="ADAL" clId="{95BCA6D9-D058-41AD-9311-42EFC58A0EB5}" dt="2025-02-14T10:47:25.525" v="4220" actId="27636"/>
        <pc:sldMkLst>
          <pc:docMk/>
          <pc:sldMk cId="4213248330" sldId="309"/>
        </pc:sldMkLst>
        <pc:spChg chg="mod">
          <ac:chgData name="Pontieri Annalisa" userId="2a2e14a9-a8d7-41de-b943-88c700c9a130" providerId="ADAL" clId="{95BCA6D9-D058-41AD-9311-42EFC58A0EB5}" dt="2025-02-11T13:17:09.429" v="114" actId="1076"/>
          <ac:spMkLst>
            <pc:docMk/>
            <pc:sldMk cId="4213248330" sldId="309"/>
            <ac:spMk id="2" creationId="{2C953FFA-0D75-7490-BA7D-FA7C27CB3E08}"/>
          </ac:spMkLst>
        </pc:spChg>
        <pc:spChg chg="mod">
          <ac:chgData name="Pontieri Annalisa" userId="2a2e14a9-a8d7-41de-b943-88c700c9a130" providerId="ADAL" clId="{95BCA6D9-D058-41AD-9311-42EFC58A0EB5}" dt="2025-02-14T10:47:25.525" v="4220" actId="27636"/>
          <ac:spMkLst>
            <pc:docMk/>
            <pc:sldMk cId="4213248330" sldId="309"/>
            <ac:spMk id="7" creationId="{3F7A9857-55A5-6B19-2965-C4E338FDF714}"/>
          </ac:spMkLst>
        </pc:spChg>
      </pc:sldChg>
      <pc:sldChg chg="modSp mod">
        <pc:chgData name="Pontieri Annalisa" userId="2a2e14a9-a8d7-41de-b943-88c700c9a130" providerId="ADAL" clId="{95BCA6D9-D058-41AD-9311-42EFC58A0EB5}" dt="2025-02-14T11:08:29.788" v="5067" actId="13926"/>
        <pc:sldMkLst>
          <pc:docMk/>
          <pc:sldMk cId="3538953983" sldId="311"/>
        </pc:sldMkLst>
        <pc:spChg chg="mod">
          <ac:chgData name="Pontieri Annalisa" userId="2a2e14a9-a8d7-41de-b943-88c700c9a130" providerId="ADAL" clId="{95BCA6D9-D058-41AD-9311-42EFC58A0EB5}" dt="2025-02-14T09:27:40.792" v="1395" actId="14100"/>
          <ac:spMkLst>
            <pc:docMk/>
            <pc:sldMk cId="3538953983" sldId="311"/>
            <ac:spMk id="2" creationId="{DACCD0F0-6DC8-5BE9-6F62-77F664E0594A}"/>
          </ac:spMkLst>
        </pc:spChg>
        <pc:spChg chg="mod">
          <ac:chgData name="Pontieri Annalisa" userId="2a2e14a9-a8d7-41de-b943-88c700c9a130" providerId="ADAL" clId="{95BCA6D9-D058-41AD-9311-42EFC58A0EB5}" dt="2025-02-11T13:16:30.127" v="111" actId="1076"/>
          <ac:spMkLst>
            <pc:docMk/>
            <pc:sldMk cId="3538953983" sldId="311"/>
            <ac:spMk id="4" creationId="{4B4A2CFC-323D-BB6C-F25C-EDCB89C56E96}"/>
          </ac:spMkLst>
        </pc:spChg>
        <pc:spChg chg="mod">
          <ac:chgData name="Pontieri Annalisa" userId="2a2e14a9-a8d7-41de-b943-88c700c9a130" providerId="ADAL" clId="{95BCA6D9-D058-41AD-9311-42EFC58A0EB5}" dt="2025-02-14T11:08:29.788" v="5067" actId="13926"/>
          <ac:spMkLst>
            <pc:docMk/>
            <pc:sldMk cId="3538953983" sldId="311"/>
            <ac:spMk id="50" creationId="{65FA0AF5-9276-11E0-C336-E2BF6DD201EE}"/>
          </ac:spMkLst>
        </pc:spChg>
      </pc:sldChg>
      <pc:sldChg chg="modSp mod">
        <pc:chgData name="Pontieri Annalisa" userId="2a2e14a9-a8d7-41de-b943-88c700c9a130" providerId="ADAL" clId="{95BCA6D9-D058-41AD-9311-42EFC58A0EB5}" dt="2025-02-14T12:07:17.043" v="5998" actId="20577"/>
        <pc:sldMkLst>
          <pc:docMk/>
          <pc:sldMk cId="110342055" sldId="312"/>
        </pc:sldMkLst>
        <pc:spChg chg="mod">
          <ac:chgData name="Pontieri Annalisa" userId="2a2e14a9-a8d7-41de-b943-88c700c9a130" providerId="ADAL" clId="{95BCA6D9-D058-41AD-9311-42EFC58A0EB5}" dt="2025-02-11T13:31:02.614" v="170" actId="14100"/>
          <ac:spMkLst>
            <pc:docMk/>
            <pc:sldMk cId="110342055" sldId="312"/>
            <ac:spMk id="2" creationId="{A3D1C368-BEF7-918F-0EE6-4838D169FA93}"/>
          </ac:spMkLst>
        </pc:spChg>
        <pc:spChg chg="mod">
          <ac:chgData name="Pontieri Annalisa" userId="2a2e14a9-a8d7-41de-b943-88c700c9a130" providerId="ADAL" clId="{95BCA6D9-D058-41AD-9311-42EFC58A0EB5}" dt="2025-02-11T13:17:26.849" v="116" actId="1076"/>
          <ac:spMkLst>
            <pc:docMk/>
            <pc:sldMk cId="110342055" sldId="312"/>
            <ac:spMk id="8" creationId="{CA866215-828F-4C32-ABD2-44E4C7D03127}"/>
          </ac:spMkLst>
        </pc:spChg>
        <pc:spChg chg="mod">
          <ac:chgData name="Pontieri Annalisa" userId="2a2e14a9-a8d7-41de-b943-88c700c9a130" providerId="ADAL" clId="{95BCA6D9-D058-41AD-9311-42EFC58A0EB5}" dt="2025-02-14T12:07:17.043" v="5998" actId="20577"/>
          <ac:spMkLst>
            <pc:docMk/>
            <pc:sldMk cId="110342055" sldId="312"/>
            <ac:spMk id="9" creationId="{5313E824-5CEA-A557-3682-0B745DE64A85}"/>
          </ac:spMkLst>
        </pc:spChg>
      </pc:sldChg>
      <pc:sldChg chg="modSp mod">
        <pc:chgData name="Pontieri Annalisa" userId="2a2e14a9-a8d7-41de-b943-88c700c9a130" providerId="ADAL" clId="{95BCA6D9-D058-41AD-9311-42EFC58A0EB5}" dt="2025-02-14T12:10:36.628" v="6075" actId="13926"/>
        <pc:sldMkLst>
          <pc:docMk/>
          <pc:sldMk cId="3836444034" sldId="313"/>
        </pc:sldMkLst>
        <pc:spChg chg="mod">
          <ac:chgData name="Pontieri Annalisa" userId="2a2e14a9-a8d7-41de-b943-88c700c9a130" providerId="ADAL" clId="{95BCA6D9-D058-41AD-9311-42EFC58A0EB5}" dt="2025-02-14T12:10:36.628" v="6075" actId="13926"/>
          <ac:spMkLst>
            <pc:docMk/>
            <pc:sldMk cId="3836444034" sldId="313"/>
            <ac:spMk id="6" creationId="{769F4A40-0857-1721-FE12-8BAA18F04675}"/>
          </ac:spMkLst>
        </pc:spChg>
        <pc:spChg chg="mod">
          <ac:chgData name="Pontieri Annalisa" userId="2a2e14a9-a8d7-41de-b943-88c700c9a130" providerId="ADAL" clId="{95BCA6D9-D058-41AD-9311-42EFC58A0EB5}" dt="2025-02-11T13:17:55.623" v="121" actId="1076"/>
          <ac:spMkLst>
            <pc:docMk/>
            <pc:sldMk cId="3836444034" sldId="313"/>
            <ac:spMk id="8" creationId="{E3A1D0E1-D796-865A-368F-4E7028E7351D}"/>
          </ac:spMkLst>
        </pc:spChg>
      </pc:sldChg>
      <pc:sldChg chg="modSp mod">
        <pc:chgData name="Pontieri Annalisa" userId="2a2e14a9-a8d7-41de-b943-88c700c9a130" providerId="ADAL" clId="{95BCA6D9-D058-41AD-9311-42EFC58A0EB5}" dt="2025-02-11T13:18:40.688" v="125" actId="1076"/>
        <pc:sldMkLst>
          <pc:docMk/>
          <pc:sldMk cId="3308805538" sldId="314"/>
        </pc:sldMkLst>
        <pc:spChg chg="mod">
          <ac:chgData name="Pontieri Annalisa" userId="2a2e14a9-a8d7-41de-b943-88c700c9a130" providerId="ADAL" clId="{95BCA6D9-D058-41AD-9311-42EFC58A0EB5}" dt="2025-02-11T13:18:40.688" v="125" actId="1076"/>
          <ac:spMkLst>
            <pc:docMk/>
            <pc:sldMk cId="3308805538" sldId="314"/>
            <ac:spMk id="8" creationId="{9447D22F-424C-7E13-F912-078AB794E434}"/>
          </ac:spMkLst>
        </pc:spChg>
      </pc:sldChg>
      <pc:sldChg chg="modSp mod">
        <pc:chgData name="Pontieri Annalisa" userId="2a2e14a9-a8d7-41de-b943-88c700c9a130" providerId="ADAL" clId="{95BCA6D9-D058-41AD-9311-42EFC58A0EB5}" dt="2025-02-11T13:18:50.198" v="126" actId="1076"/>
        <pc:sldMkLst>
          <pc:docMk/>
          <pc:sldMk cId="3046605970" sldId="315"/>
        </pc:sldMkLst>
        <pc:spChg chg="mod">
          <ac:chgData name="Pontieri Annalisa" userId="2a2e14a9-a8d7-41de-b943-88c700c9a130" providerId="ADAL" clId="{95BCA6D9-D058-41AD-9311-42EFC58A0EB5}" dt="2025-02-11T13:18:50.198" v="126" actId="1076"/>
          <ac:spMkLst>
            <pc:docMk/>
            <pc:sldMk cId="3046605970" sldId="315"/>
            <ac:spMk id="8" creationId="{BD6D6A0E-73A2-CCF5-FB6E-D557113196DE}"/>
          </ac:spMkLst>
        </pc:spChg>
      </pc:sldChg>
      <pc:sldChg chg="modSp mod ord">
        <pc:chgData name="Pontieri Annalisa" userId="2a2e14a9-a8d7-41de-b943-88c700c9a130" providerId="ADAL" clId="{95BCA6D9-D058-41AD-9311-42EFC58A0EB5}" dt="2025-02-11T13:24:27.801" v="155" actId="14100"/>
        <pc:sldMkLst>
          <pc:docMk/>
          <pc:sldMk cId="2508837574" sldId="316"/>
        </pc:sldMkLst>
        <pc:spChg chg="mod">
          <ac:chgData name="Pontieri Annalisa" userId="2a2e14a9-a8d7-41de-b943-88c700c9a130" providerId="ADAL" clId="{95BCA6D9-D058-41AD-9311-42EFC58A0EB5}" dt="2025-02-11T13:18:28.724" v="124" actId="1076"/>
          <ac:spMkLst>
            <pc:docMk/>
            <pc:sldMk cId="2508837574" sldId="316"/>
            <ac:spMk id="8" creationId="{A233334C-423F-3AB1-F23B-C1E4BD915630}"/>
          </ac:spMkLst>
        </pc:spChg>
        <pc:spChg chg="mod">
          <ac:chgData name="Pontieri Annalisa" userId="2a2e14a9-a8d7-41de-b943-88c700c9a130" providerId="ADAL" clId="{95BCA6D9-D058-41AD-9311-42EFC58A0EB5}" dt="2025-02-11T13:24:27.801" v="155" actId="14100"/>
          <ac:spMkLst>
            <pc:docMk/>
            <pc:sldMk cId="2508837574" sldId="316"/>
            <ac:spMk id="9" creationId="{3E9649E8-A6B1-98BD-9878-840FA2C7C587}"/>
          </ac:spMkLst>
        </pc:spChg>
      </pc:sldChg>
      <pc:sldChg chg="modSp mod">
        <pc:chgData name="Pontieri Annalisa" userId="2a2e14a9-a8d7-41de-b943-88c700c9a130" providerId="ADAL" clId="{95BCA6D9-D058-41AD-9311-42EFC58A0EB5}" dt="2025-02-14T12:10:04.751" v="6074" actId="20577"/>
        <pc:sldMkLst>
          <pc:docMk/>
          <pc:sldMk cId="2216512615" sldId="317"/>
        </pc:sldMkLst>
        <pc:spChg chg="mod">
          <ac:chgData name="Pontieri Annalisa" userId="2a2e14a9-a8d7-41de-b943-88c700c9a130" providerId="ADAL" clId="{95BCA6D9-D058-41AD-9311-42EFC58A0EB5}" dt="2025-02-14T11:17:52.195" v="5412" actId="1076"/>
          <ac:spMkLst>
            <pc:docMk/>
            <pc:sldMk cId="2216512615" sldId="317"/>
            <ac:spMk id="2" creationId="{63B805EF-B726-037D-1249-DEEB6B95F368}"/>
          </ac:spMkLst>
        </pc:spChg>
        <pc:spChg chg="mod">
          <ac:chgData name="Pontieri Annalisa" userId="2a2e14a9-a8d7-41de-b943-88c700c9a130" providerId="ADAL" clId="{95BCA6D9-D058-41AD-9311-42EFC58A0EB5}" dt="2025-02-14T12:10:04.751" v="6074" actId="20577"/>
          <ac:spMkLst>
            <pc:docMk/>
            <pc:sldMk cId="2216512615" sldId="317"/>
            <ac:spMk id="5" creationId="{BA9DEEE7-31AB-B57D-7DAB-89544A8C33C3}"/>
          </ac:spMkLst>
        </pc:spChg>
        <pc:spChg chg="mod">
          <ac:chgData name="Pontieri Annalisa" userId="2a2e14a9-a8d7-41de-b943-88c700c9a130" providerId="ADAL" clId="{95BCA6D9-D058-41AD-9311-42EFC58A0EB5}" dt="2025-02-11T13:17:38.547" v="119" actId="1076"/>
          <ac:spMkLst>
            <pc:docMk/>
            <pc:sldMk cId="2216512615" sldId="317"/>
            <ac:spMk id="8" creationId="{F05D31F4-13CE-ECB3-72BD-F5DA98D2CB86}"/>
          </ac:spMkLst>
        </pc:spChg>
      </pc:sldChg>
      <pc:sldChg chg="delSp modSp mod">
        <pc:chgData name="Pontieri Annalisa" userId="2a2e14a9-a8d7-41de-b943-88c700c9a130" providerId="ADAL" clId="{95BCA6D9-D058-41AD-9311-42EFC58A0EB5}" dt="2025-02-12T09:38:01.393" v="323" actId="27636"/>
        <pc:sldMkLst>
          <pc:docMk/>
          <pc:sldMk cId="616949228" sldId="318"/>
        </pc:sldMkLst>
        <pc:spChg chg="mod">
          <ac:chgData name="Pontieri Annalisa" userId="2a2e14a9-a8d7-41de-b943-88c700c9a130" providerId="ADAL" clId="{95BCA6D9-D058-41AD-9311-42EFC58A0EB5}" dt="2025-02-12T09:38:01.393" v="323" actId="27636"/>
          <ac:spMkLst>
            <pc:docMk/>
            <pc:sldMk cId="616949228" sldId="318"/>
            <ac:spMk id="3" creationId="{531AB802-74F3-8CDC-B80C-70B0C370C963}"/>
          </ac:spMkLst>
        </pc:spChg>
        <pc:spChg chg="mod">
          <ac:chgData name="Pontieri Annalisa" userId="2a2e14a9-a8d7-41de-b943-88c700c9a130" providerId="ADAL" clId="{95BCA6D9-D058-41AD-9311-42EFC58A0EB5}" dt="2025-02-10T12:21:56.204" v="63" actId="1076"/>
          <ac:spMkLst>
            <pc:docMk/>
            <pc:sldMk cId="616949228" sldId="318"/>
            <ac:spMk id="5" creationId="{BAB79D8E-7E07-0CA8-297C-04B46DC7EE16}"/>
          </ac:spMkLst>
        </pc:spChg>
      </pc:sldChg>
      <pc:sldChg chg="modSp mod">
        <pc:chgData name="Pontieri Annalisa" userId="2a2e14a9-a8d7-41de-b943-88c700c9a130" providerId="ADAL" clId="{95BCA6D9-D058-41AD-9311-42EFC58A0EB5}" dt="2025-02-12T10:02:29.946" v="1016" actId="20577"/>
        <pc:sldMkLst>
          <pc:docMk/>
          <pc:sldMk cId="3367106928" sldId="319"/>
        </pc:sldMkLst>
        <pc:spChg chg="mod">
          <ac:chgData name="Pontieri Annalisa" userId="2a2e14a9-a8d7-41de-b943-88c700c9a130" providerId="ADAL" clId="{95BCA6D9-D058-41AD-9311-42EFC58A0EB5}" dt="2025-02-11T13:33:32.765" v="188" actId="1076"/>
          <ac:spMkLst>
            <pc:docMk/>
            <pc:sldMk cId="3367106928" sldId="319"/>
            <ac:spMk id="2" creationId="{E4866A98-3EBD-57A5-607B-0F739A2EE006}"/>
          </ac:spMkLst>
        </pc:spChg>
        <pc:spChg chg="mod">
          <ac:chgData name="Pontieri Annalisa" userId="2a2e14a9-a8d7-41de-b943-88c700c9a130" providerId="ADAL" clId="{95BCA6D9-D058-41AD-9311-42EFC58A0EB5}" dt="2025-02-12T10:02:29.946" v="1016" actId="20577"/>
          <ac:spMkLst>
            <pc:docMk/>
            <pc:sldMk cId="3367106928" sldId="319"/>
            <ac:spMk id="3" creationId="{057AF87D-FD36-F591-2508-4F3A7A4058EE}"/>
          </ac:spMkLst>
        </pc:spChg>
        <pc:spChg chg="mod">
          <ac:chgData name="Pontieri Annalisa" userId="2a2e14a9-a8d7-41de-b943-88c700c9a130" providerId="ADAL" clId="{95BCA6D9-D058-41AD-9311-42EFC58A0EB5}" dt="2025-02-11T13:20:20.479" v="137" actId="1076"/>
          <ac:spMkLst>
            <pc:docMk/>
            <pc:sldMk cId="3367106928" sldId="319"/>
            <ac:spMk id="4" creationId="{F14A5222-6B80-1771-D8A1-619655515D6C}"/>
          </ac:spMkLst>
        </pc:spChg>
      </pc:sldChg>
      <pc:sldChg chg="modSp mod">
        <pc:chgData name="Pontieri Annalisa" userId="2a2e14a9-a8d7-41de-b943-88c700c9a130" providerId="ADAL" clId="{95BCA6D9-D058-41AD-9311-42EFC58A0EB5}" dt="2025-02-14T12:05:41.587" v="5993" actId="20577"/>
        <pc:sldMkLst>
          <pc:docMk/>
          <pc:sldMk cId="1925122565" sldId="321"/>
        </pc:sldMkLst>
        <pc:spChg chg="mod">
          <ac:chgData name="Pontieri Annalisa" userId="2a2e14a9-a8d7-41de-b943-88c700c9a130" providerId="ADAL" clId="{95BCA6D9-D058-41AD-9311-42EFC58A0EB5}" dt="2025-02-14T12:05:41.587" v="5993" actId="20577"/>
          <ac:spMkLst>
            <pc:docMk/>
            <pc:sldMk cId="1925122565" sldId="321"/>
            <ac:spMk id="3" creationId="{A69A2E29-A444-88D1-B40C-DF59907F5E2D}"/>
          </ac:spMkLst>
        </pc:spChg>
        <pc:spChg chg="mod">
          <ac:chgData name="Pontieri Annalisa" userId="2a2e14a9-a8d7-41de-b943-88c700c9a130" providerId="ADAL" clId="{95BCA6D9-D058-41AD-9311-42EFC58A0EB5}" dt="2025-02-11T13:21:06.064" v="141"/>
          <ac:spMkLst>
            <pc:docMk/>
            <pc:sldMk cId="1925122565" sldId="321"/>
            <ac:spMk id="4" creationId="{E181CB68-6E8C-FFDF-4001-81C91E3BB9CE}"/>
          </ac:spMkLst>
        </pc:spChg>
      </pc:sldChg>
      <pc:sldChg chg="modSp mod">
        <pc:chgData name="Pontieri Annalisa" userId="2a2e14a9-a8d7-41de-b943-88c700c9a130" providerId="ADAL" clId="{95BCA6D9-D058-41AD-9311-42EFC58A0EB5}" dt="2025-02-11T13:19:02.326" v="127" actId="1076"/>
        <pc:sldMkLst>
          <pc:docMk/>
          <pc:sldMk cId="321665229" sldId="323"/>
        </pc:sldMkLst>
        <pc:spChg chg="mod">
          <ac:chgData name="Pontieri Annalisa" userId="2a2e14a9-a8d7-41de-b943-88c700c9a130" providerId="ADAL" clId="{95BCA6D9-D058-41AD-9311-42EFC58A0EB5}" dt="2025-02-11T13:19:02.326" v="127" actId="1076"/>
          <ac:spMkLst>
            <pc:docMk/>
            <pc:sldMk cId="321665229" sldId="323"/>
            <ac:spMk id="5" creationId="{FB89FFB2-BBC3-8C63-0CFA-B57BBBC55FAF}"/>
          </ac:spMkLst>
        </pc:spChg>
      </pc:sldChg>
      <pc:sldChg chg="delSp modSp mod">
        <pc:chgData name="Pontieri Annalisa" userId="2a2e14a9-a8d7-41de-b943-88c700c9a130" providerId="ADAL" clId="{95BCA6D9-D058-41AD-9311-42EFC58A0EB5}" dt="2025-02-11T13:18:16.454" v="123" actId="14100"/>
        <pc:sldMkLst>
          <pc:docMk/>
          <pc:sldMk cId="2042252474" sldId="324"/>
        </pc:sldMkLst>
        <pc:spChg chg="mod">
          <ac:chgData name="Pontieri Annalisa" userId="2a2e14a9-a8d7-41de-b943-88c700c9a130" providerId="ADAL" clId="{95BCA6D9-D058-41AD-9311-42EFC58A0EB5}" dt="2025-02-11T13:18:07.732" v="122" actId="1076"/>
          <ac:spMkLst>
            <pc:docMk/>
            <pc:sldMk cId="2042252474" sldId="324"/>
            <ac:spMk id="5" creationId="{141D53D2-5991-978E-AFDA-58E81D9A5B36}"/>
          </ac:spMkLst>
        </pc:spChg>
        <pc:picChg chg="mod">
          <ac:chgData name="Pontieri Annalisa" userId="2a2e14a9-a8d7-41de-b943-88c700c9a130" providerId="ADAL" clId="{95BCA6D9-D058-41AD-9311-42EFC58A0EB5}" dt="2025-02-11T13:18:16.454" v="123" actId="14100"/>
          <ac:picMkLst>
            <pc:docMk/>
            <pc:sldMk cId="2042252474" sldId="324"/>
            <ac:picMk id="9" creationId="{4043D21B-C7A2-09F0-33AC-72E0C9CA75EB}"/>
          </ac:picMkLst>
        </pc:picChg>
      </pc:sldChg>
      <pc:sldChg chg="addSp modSp new mod ord">
        <pc:chgData name="Pontieri Annalisa" userId="2a2e14a9-a8d7-41de-b943-88c700c9a130" providerId="ADAL" clId="{95BCA6D9-D058-41AD-9311-42EFC58A0EB5}" dt="2025-02-12T10:14:24.757" v="1393" actId="14100"/>
        <pc:sldMkLst>
          <pc:docMk/>
          <pc:sldMk cId="483669782" sldId="325"/>
        </pc:sldMkLst>
        <pc:spChg chg="mod">
          <ac:chgData name="Pontieri Annalisa" userId="2a2e14a9-a8d7-41de-b943-88c700c9a130" providerId="ADAL" clId="{95BCA6D9-D058-41AD-9311-42EFC58A0EB5}" dt="2025-02-12T09:45:21.417" v="366" actId="14100"/>
          <ac:spMkLst>
            <pc:docMk/>
            <pc:sldMk cId="483669782" sldId="325"/>
            <ac:spMk id="2" creationId="{D8589087-EF6E-374A-7D58-9BA335C31131}"/>
          </ac:spMkLst>
        </pc:spChg>
        <pc:spChg chg="mod">
          <ac:chgData name="Pontieri Annalisa" userId="2a2e14a9-a8d7-41de-b943-88c700c9a130" providerId="ADAL" clId="{95BCA6D9-D058-41AD-9311-42EFC58A0EB5}" dt="2025-02-12T10:13:47.573" v="1389" actId="20577"/>
          <ac:spMkLst>
            <pc:docMk/>
            <pc:sldMk cId="483669782" sldId="325"/>
            <ac:spMk id="3" creationId="{7E7E94B7-5EBD-1267-F927-027843A99F81}"/>
          </ac:spMkLst>
        </pc:spChg>
        <pc:spChg chg="mod">
          <ac:chgData name="Pontieri Annalisa" userId="2a2e14a9-a8d7-41de-b943-88c700c9a130" providerId="ADAL" clId="{95BCA6D9-D058-41AD-9311-42EFC58A0EB5}" dt="2025-02-12T09:45:37.112" v="368" actId="14100"/>
          <ac:spMkLst>
            <pc:docMk/>
            <pc:sldMk cId="483669782" sldId="325"/>
            <ac:spMk id="4" creationId="{5D113AA3-3D2B-78F0-CEB3-5C042DFB2C97}"/>
          </ac:spMkLst>
        </pc:spChg>
        <pc:spChg chg="add mod">
          <ac:chgData name="Pontieri Annalisa" userId="2a2e14a9-a8d7-41de-b943-88c700c9a130" providerId="ADAL" clId="{95BCA6D9-D058-41AD-9311-42EFC58A0EB5}" dt="2025-02-12T10:14:24.757" v="1393" actId="14100"/>
          <ac:spMkLst>
            <pc:docMk/>
            <pc:sldMk cId="483669782" sldId="325"/>
            <ac:spMk id="5" creationId="{6CF619F8-A4BC-76E5-BB68-378FA011C3CF}"/>
          </ac:spMkLst>
        </pc:spChg>
      </pc:sldChg>
      <pc:sldChg chg="delSp modSp new mod">
        <pc:chgData name="Pontieri Annalisa" userId="2a2e14a9-a8d7-41de-b943-88c700c9a130" providerId="ADAL" clId="{95BCA6D9-D058-41AD-9311-42EFC58A0EB5}" dt="2025-02-18T13:32:10.522" v="6411" actId="14100"/>
        <pc:sldMkLst>
          <pc:docMk/>
          <pc:sldMk cId="847206306" sldId="326"/>
        </pc:sldMkLst>
        <pc:spChg chg="mod">
          <ac:chgData name="Pontieri Annalisa" userId="2a2e14a9-a8d7-41de-b943-88c700c9a130" providerId="ADAL" clId="{95BCA6D9-D058-41AD-9311-42EFC58A0EB5}" dt="2025-02-14T10:28:18.442" v="3919" actId="1076"/>
          <ac:spMkLst>
            <pc:docMk/>
            <pc:sldMk cId="847206306" sldId="326"/>
            <ac:spMk id="2" creationId="{4888A263-A243-1DEB-A801-C4B0195C516E}"/>
          </ac:spMkLst>
        </pc:spChg>
        <pc:spChg chg="mod">
          <ac:chgData name="Pontieri Annalisa" userId="2a2e14a9-a8d7-41de-b943-88c700c9a130" providerId="ADAL" clId="{95BCA6D9-D058-41AD-9311-42EFC58A0EB5}" dt="2025-02-18T13:32:10.522" v="6411" actId="14100"/>
          <ac:spMkLst>
            <pc:docMk/>
            <pc:sldMk cId="847206306" sldId="326"/>
            <ac:spMk id="3" creationId="{AF1E79BB-84ED-E825-5CCF-E850DF9BCEC1}"/>
          </ac:spMkLst>
        </pc:spChg>
        <pc:spChg chg="mod">
          <ac:chgData name="Pontieri Annalisa" userId="2a2e14a9-a8d7-41de-b943-88c700c9a130" providerId="ADAL" clId="{95BCA6D9-D058-41AD-9311-42EFC58A0EB5}" dt="2025-02-14T09:40:39.676" v="1645" actId="14100"/>
          <ac:spMkLst>
            <pc:docMk/>
            <pc:sldMk cId="847206306" sldId="326"/>
            <ac:spMk id="5" creationId="{2F913CD6-516F-AF2D-AAA1-DAF67ACBC2A6}"/>
          </ac:spMkLst>
        </pc:spChg>
      </pc:sldChg>
      <pc:sldChg chg="modSp add mod">
        <pc:chgData name="Pontieri Annalisa" userId="2a2e14a9-a8d7-41de-b943-88c700c9a130" providerId="ADAL" clId="{95BCA6D9-D058-41AD-9311-42EFC58A0EB5}" dt="2025-02-14T12:09:32.813" v="6058" actId="20577"/>
        <pc:sldMkLst>
          <pc:docMk/>
          <pc:sldMk cId="3036263985" sldId="327"/>
        </pc:sldMkLst>
        <pc:spChg chg="mod">
          <ac:chgData name="Pontieri Annalisa" userId="2a2e14a9-a8d7-41de-b943-88c700c9a130" providerId="ADAL" clId="{95BCA6D9-D058-41AD-9311-42EFC58A0EB5}" dt="2025-02-14T10:29:15.365" v="3929" actId="1076"/>
          <ac:spMkLst>
            <pc:docMk/>
            <pc:sldMk cId="3036263985" sldId="327"/>
            <ac:spMk id="2" creationId="{F70149C0-2D79-76F7-6E07-E4A540769E5F}"/>
          </ac:spMkLst>
        </pc:spChg>
        <pc:spChg chg="mod">
          <ac:chgData name="Pontieri Annalisa" userId="2a2e14a9-a8d7-41de-b943-88c700c9a130" providerId="ADAL" clId="{95BCA6D9-D058-41AD-9311-42EFC58A0EB5}" dt="2025-02-14T12:09:32.813" v="6058" actId="20577"/>
          <ac:spMkLst>
            <pc:docMk/>
            <pc:sldMk cId="3036263985" sldId="327"/>
            <ac:spMk id="3" creationId="{1221B110-0C5C-D247-299B-1CFC3E5125B4}"/>
          </ac:spMkLst>
        </pc:spChg>
      </pc:sldChg>
      <pc:sldChg chg="delSp modSp new mod">
        <pc:chgData name="Pontieri Annalisa" userId="2a2e14a9-a8d7-41de-b943-88c700c9a130" providerId="ADAL" clId="{95BCA6D9-D058-41AD-9311-42EFC58A0EB5}" dt="2025-02-14T12:13:11.026" v="6118" actId="20577"/>
        <pc:sldMkLst>
          <pc:docMk/>
          <pc:sldMk cId="662607198" sldId="328"/>
        </pc:sldMkLst>
      </pc:sldChg>
    </pc:docChg>
  </pc:docChgLst>
  <pc:docChgLst>
    <pc:chgData name="Leonardi Elisabetta" userId="S::elisabetta.leonardi@regione.emilia-romagna.it::35acdd35-0a35-4f99-98d0-42f1156d8f0c" providerId="AD" clId="Web-{B42BA9B2-8707-F6B6-6A53-535A0E7A8CA7}"/>
    <pc:docChg chg="modSld">
      <pc:chgData name="Leonardi Elisabetta" userId="S::elisabetta.leonardi@regione.emilia-romagna.it::35acdd35-0a35-4f99-98d0-42f1156d8f0c" providerId="AD" clId="Web-{B42BA9B2-8707-F6B6-6A53-535A0E7A8CA7}" dt="2025-02-10T18:05:38.458" v="4" actId="20577"/>
      <pc:docMkLst>
        <pc:docMk/>
      </pc:docMkLst>
      <pc:sldChg chg="modSp">
        <pc:chgData name="Leonardi Elisabetta" userId="S::elisabetta.leonardi@regione.emilia-romagna.it::35acdd35-0a35-4f99-98d0-42f1156d8f0c" providerId="AD" clId="Web-{B42BA9B2-8707-F6B6-6A53-535A0E7A8CA7}" dt="2025-02-10T18:05:38.458" v="4" actId="20577"/>
        <pc:sldMkLst>
          <pc:docMk/>
          <pc:sldMk cId="4087541725" sldId="282"/>
        </pc:sldMkLst>
        <pc:spChg chg="mod">
          <ac:chgData name="Leonardi Elisabetta" userId="S::elisabetta.leonardi@regione.emilia-romagna.it::35acdd35-0a35-4f99-98d0-42f1156d8f0c" providerId="AD" clId="Web-{B42BA9B2-8707-F6B6-6A53-535A0E7A8CA7}" dt="2025-02-10T18:05:38.458" v="4" actId="20577"/>
          <ac:spMkLst>
            <pc:docMk/>
            <pc:sldMk cId="4087541725" sldId="282"/>
            <ac:spMk id="9" creationId="{08532E92-DBDF-4A54-83EE-16F92368F8A8}"/>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1"/>
            <a:ext cx="2944283" cy="49702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48645" y="1"/>
            <a:ext cx="2944283" cy="497020"/>
          </a:xfrm>
          <a:prstGeom prst="rect">
            <a:avLst/>
          </a:prstGeom>
        </p:spPr>
        <p:txBody>
          <a:bodyPr vert="horz" lIns="91440" tIns="45720" rIns="91440" bIns="45720" rtlCol="0"/>
          <a:lstStyle>
            <a:lvl1pPr algn="r">
              <a:defRPr sz="1200"/>
            </a:lvl1pPr>
          </a:lstStyle>
          <a:p>
            <a:fld id="{E9986A5E-9F0A-4FBE-8346-615A5D833B4D}" type="datetimeFigureOut">
              <a:rPr lang="it-IT" smtClean="0"/>
              <a:t>18/02/2025</a:t>
            </a:fld>
            <a:endParaRPr lang="it-IT"/>
          </a:p>
        </p:txBody>
      </p:sp>
      <p:sp>
        <p:nvSpPr>
          <p:cNvPr id="4" name="Segnaposto immagine diapositiva 3"/>
          <p:cNvSpPr>
            <a:spLocks noGrp="1" noRot="1" noChangeAspect="1"/>
          </p:cNvSpPr>
          <p:nvPr>
            <p:ph type="sldImg" idx="2"/>
          </p:nvPr>
        </p:nvSpPr>
        <p:spPr>
          <a:xfrm>
            <a:off x="425450" y="1238250"/>
            <a:ext cx="5943600" cy="3344863"/>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79450" y="4767263"/>
            <a:ext cx="5435600" cy="3900488"/>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9408981"/>
            <a:ext cx="2944283" cy="497019"/>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48645" y="9408981"/>
            <a:ext cx="2944283" cy="497019"/>
          </a:xfrm>
          <a:prstGeom prst="rect">
            <a:avLst/>
          </a:prstGeom>
        </p:spPr>
        <p:txBody>
          <a:bodyPr vert="horz" lIns="91440" tIns="45720" rIns="91440" bIns="45720" rtlCol="0" anchor="b"/>
          <a:lstStyle>
            <a:lvl1pPr algn="r">
              <a:defRPr sz="1200"/>
            </a:lvl1pPr>
          </a:lstStyle>
          <a:p>
            <a:fld id="{669753BD-FB37-41B3-8669-7697081BFD92}" type="slidenum">
              <a:rPr lang="it-IT" smtClean="0"/>
              <a:t>‹N›</a:t>
            </a:fld>
            <a:endParaRPr lang="it-IT"/>
          </a:p>
        </p:txBody>
      </p:sp>
    </p:spTree>
    <p:extLst>
      <p:ext uri="{BB962C8B-B14F-4D97-AF65-F5344CB8AC3E}">
        <p14:creationId xmlns:p14="http://schemas.microsoft.com/office/powerpoint/2010/main" val="13862679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669753BD-FB37-41B3-8669-7697081BFD92}" type="slidenum">
              <a:rPr lang="it-IT" smtClean="0"/>
              <a:t>20</a:t>
            </a:fld>
            <a:endParaRPr lang="it-IT"/>
          </a:p>
        </p:txBody>
      </p:sp>
    </p:spTree>
    <p:extLst>
      <p:ext uri="{BB962C8B-B14F-4D97-AF65-F5344CB8AC3E}">
        <p14:creationId xmlns:p14="http://schemas.microsoft.com/office/powerpoint/2010/main" val="22743611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it-IT"/>
              <a:t>Fare clic per modificare lo stile del titolo dello schema</a:t>
            </a:r>
            <a:endParaRPr lang="en-US"/>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a:p>
        </p:txBody>
      </p:sp>
      <p:sp>
        <p:nvSpPr>
          <p:cNvPr id="4" name="Date Placeholder 3"/>
          <p:cNvSpPr>
            <a:spLocks noGrp="1"/>
          </p:cNvSpPr>
          <p:nvPr>
            <p:ph type="dt" sz="half" idx="10"/>
          </p:nvPr>
        </p:nvSpPr>
        <p:spPr/>
        <p:txBody>
          <a:bodyPr/>
          <a:lstStyle/>
          <a:p>
            <a:fld id="{4F311A3F-EE70-4299-A771-8E7411DE77F4}" type="datetime1">
              <a:rPr lang="en-US" smtClean="0"/>
              <a:t>2/18/2025</a:t>
            </a:fld>
            <a:endParaRPr lang="en-US"/>
          </a:p>
        </p:txBody>
      </p:sp>
      <p:sp>
        <p:nvSpPr>
          <p:cNvPr id="5" name="Footer Placeholder 4"/>
          <p:cNvSpPr>
            <a:spLocks noGrp="1"/>
          </p:cNvSpPr>
          <p:nvPr>
            <p:ph type="ftr" sz="quarter" idx="11"/>
          </p:nvPr>
        </p:nvSpPr>
        <p:spPr/>
        <p:txBody>
          <a:bodyPr/>
          <a:lstStyle/>
          <a:p>
            <a:r>
              <a:rPr lang="it-IT"/>
              <a:t>L.R. 21/2023 AVVISO PER IL SOSTEGNO A PROGETTI DI PROMOZIONE CULTURALE DI RILEVANZA REGIONALE O SOVRALOCALE – ANNO 2025</a:t>
            </a:r>
            <a:endParaRPr lang="en-US"/>
          </a:p>
        </p:txBody>
      </p:sp>
      <p:sp>
        <p:nvSpPr>
          <p:cNvPr id="6" name="Slide Number Placeholder 5"/>
          <p:cNvSpPr>
            <a:spLocks noGrp="1"/>
          </p:cNvSpPr>
          <p:nvPr>
            <p:ph type="sldNum" sz="quarter" idx="12"/>
          </p:nvPr>
        </p:nvSpPr>
        <p:spPr/>
        <p:txBody>
          <a:bodyPr/>
          <a:lstStyle/>
          <a:p>
            <a:fld id="{4FAB73BC-B049-4115-A692-8D63A059BFB8}" type="slidenum">
              <a:rPr lang="en-US" smtClean="0"/>
              <a:pPr/>
              <a:t>‹N›</a:t>
            </a:fld>
            <a:endParaRPr lang="en-US"/>
          </a:p>
        </p:txBody>
      </p:sp>
    </p:spTree>
    <p:extLst>
      <p:ext uri="{BB962C8B-B14F-4D97-AF65-F5344CB8AC3E}">
        <p14:creationId xmlns:p14="http://schemas.microsoft.com/office/powerpoint/2010/main" val="8242027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it-IT"/>
              <a:t>Fare clic per modificare lo stile del titolo dello schema</a:t>
            </a:r>
            <a:endParaRPr lang="en-US"/>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34DB5F71-C301-4EAE-B483-3964E61EED04}" type="datetime1">
              <a:rPr lang="en-US" smtClean="0"/>
              <a:t>2/18/2025</a:t>
            </a:fld>
            <a:endParaRPr lang="en-US"/>
          </a:p>
        </p:txBody>
      </p:sp>
      <p:sp>
        <p:nvSpPr>
          <p:cNvPr id="5" name="Footer Placeholder 4"/>
          <p:cNvSpPr>
            <a:spLocks noGrp="1"/>
          </p:cNvSpPr>
          <p:nvPr>
            <p:ph type="ftr" sz="quarter" idx="11"/>
          </p:nvPr>
        </p:nvSpPr>
        <p:spPr/>
        <p:txBody>
          <a:bodyPr/>
          <a:lstStyle/>
          <a:p>
            <a:r>
              <a:rPr lang="it-IT"/>
              <a:t>L.R. 21/2023 AVVISO PER IL SOSTEGNO A PROGETTI DI PROMOZIONE CULTURALE DI RILEVANZA REGIONALE O SOVRALOCALE – ANNO 2025</a:t>
            </a:r>
            <a:endParaRPr lang="en-US"/>
          </a:p>
        </p:txBody>
      </p:sp>
      <p:sp>
        <p:nvSpPr>
          <p:cNvPr id="6" name="Slide Number Placeholder 5"/>
          <p:cNvSpPr>
            <a:spLocks noGrp="1"/>
          </p:cNvSpPr>
          <p:nvPr>
            <p:ph type="sldNum" sz="quarter" idx="12"/>
          </p:nvPr>
        </p:nvSpPr>
        <p:spPr/>
        <p:txBody>
          <a:bodyPr/>
          <a:lstStyle/>
          <a:p>
            <a:fld id="{4FAB73BC-B049-4115-A692-8D63A059BFB8}" type="slidenum">
              <a:rPr lang="en-US" smtClean="0"/>
              <a:pPr/>
              <a:t>‹N›</a:t>
            </a:fld>
            <a:endParaRPr lang="en-US"/>
          </a:p>
        </p:txBody>
      </p:sp>
    </p:spTree>
    <p:extLst>
      <p:ext uri="{BB962C8B-B14F-4D97-AF65-F5344CB8AC3E}">
        <p14:creationId xmlns:p14="http://schemas.microsoft.com/office/powerpoint/2010/main" val="23906905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it-IT"/>
              <a:t>Fare clic per modificare lo stile del titolo dello schema</a:t>
            </a:r>
            <a:endParaRPr lang="en-US"/>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3D5462F8-1C29-4800-AA71-5EA686AA729D}" type="datetime1">
              <a:rPr lang="en-US" smtClean="0"/>
              <a:t>2/18/2025</a:t>
            </a:fld>
            <a:endParaRPr lang="en-US"/>
          </a:p>
        </p:txBody>
      </p:sp>
      <p:sp>
        <p:nvSpPr>
          <p:cNvPr id="5" name="Footer Placeholder 4"/>
          <p:cNvSpPr>
            <a:spLocks noGrp="1"/>
          </p:cNvSpPr>
          <p:nvPr>
            <p:ph type="ftr" sz="quarter" idx="11"/>
          </p:nvPr>
        </p:nvSpPr>
        <p:spPr/>
        <p:txBody>
          <a:bodyPr/>
          <a:lstStyle/>
          <a:p>
            <a:r>
              <a:rPr lang="it-IT"/>
              <a:t>L.R. 21/2023 AVVISO PER IL SOSTEGNO A PROGETTI DI PROMOZIONE CULTURALE DI RILEVANZA REGIONALE O SOVRALOCALE – ANNO 2025</a:t>
            </a:r>
            <a:endParaRPr lang="en-US"/>
          </a:p>
        </p:txBody>
      </p:sp>
      <p:sp>
        <p:nvSpPr>
          <p:cNvPr id="6" name="Slide Number Placeholder 5"/>
          <p:cNvSpPr>
            <a:spLocks noGrp="1"/>
          </p:cNvSpPr>
          <p:nvPr>
            <p:ph type="sldNum" sz="quarter" idx="12"/>
          </p:nvPr>
        </p:nvSpPr>
        <p:spPr/>
        <p:txBody>
          <a:bodyPr/>
          <a:lstStyle/>
          <a:p>
            <a:fld id="{4FAB73BC-B049-4115-A692-8D63A059BFB8}" type="slidenum">
              <a:rPr lang="en-US" smtClean="0"/>
              <a:pPr/>
              <a:t>‹N›</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8541695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it-IT"/>
              <a:t>Fare clic per modificare lo stile del titolo dello schema</a:t>
            </a:r>
            <a:endParaRPr lang="en-US"/>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A7BBB948-CEE3-4B9A-BCB3-FDB1759A577E}" type="datetime1">
              <a:rPr lang="en-US" smtClean="0"/>
              <a:t>2/18/2025</a:t>
            </a:fld>
            <a:endParaRPr lang="en-US"/>
          </a:p>
        </p:txBody>
      </p:sp>
      <p:sp>
        <p:nvSpPr>
          <p:cNvPr id="5" name="Footer Placeholder 4"/>
          <p:cNvSpPr>
            <a:spLocks noGrp="1"/>
          </p:cNvSpPr>
          <p:nvPr>
            <p:ph type="ftr" sz="quarter" idx="11"/>
          </p:nvPr>
        </p:nvSpPr>
        <p:spPr/>
        <p:txBody>
          <a:bodyPr/>
          <a:lstStyle/>
          <a:p>
            <a:r>
              <a:rPr lang="it-IT"/>
              <a:t>L.R. 21/2023 AVVISO PER IL SOSTEGNO A PROGETTI DI PROMOZIONE CULTURALE DI RILEVANZA REGIONALE O SOVRALOCALE – ANNO 2025</a:t>
            </a:r>
            <a:endParaRPr lang="en-US"/>
          </a:p>
        </p:txBody>
      </p:sp>
      <p:sp>
        <p:nvSpPr>
          <p:cNvPr id="6" name="Slide Number Placeholder 5"/>
          <p:cNvSpPr>
            <a:spLocks noGrp="1"/>
          </p:cNvSpPr>
          <p:nvPr>
            <p:ph type="sldNum" sz="quarter" idx="12"/>
          </p:nvPr>
        </p:nvSpPr>
        <p:spPr/>
        <p:txBody>
          <a:bodyPr/>
          <a:lstStyle/>
          <a:p>
            <a:fld id="{4FAB73BC-B049-4115-A692-8D63A059BFB8}" type="slidenum">
              <a:rPr lang="en-US" smtClean="0"/>
              <a:pPr/>
              <a:t>‹N›</a:t>
            </a:fld>
            <a:endParaRPr lang="en-US"/>
          </a:p>
        </p:txBody>
      </p:sp>
    </p:spTree>
    <p:extLst>
      <p:ext uri="{BB962C8B-B14F-4D97-AF65-F5344CB8AC3E}">
        <p14:creationId xmlns:p14="http://schemas.microsoft.com/office/powerpoint/2010/main" val="218875217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citazion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it-IT"/>
              <a:t>Fare clic per modificare lo stile del titolo dello schema</a:t>
            </a:r>
            <a:endParaRPr lang="en-US"/>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CAA9F11E-4292-4ACC-9FD8-EE532A056A7B}" type="datetime1">
              <a:rPr lang="en-US" smtClean="0"/>
              <a:t>2/18/2025</a:t>
            </a:fld>
            <a:endParaRPr lang="en-US"/>
          </a:p>
        </p:txBody>
      </p:sp>
      <p:sp>
        <p:nvSpPr>
          <p:cNvPr id="5" name="Footer Placeholder 4"/>
          <p:cNvSpPr>
            <a:spLocks noGrp="1"/>
          </p:cNvSpPr>
          <p:nvPr>
            <p:ph type="ftr" sz="quarter" idx="11"/>
          </p:nvPr>
        </p:nvSpPr>
        <p:spPr/>
        <p:txBody>
          <a:bodyPr/>
          <a:lstStyle/>
          <a:p>
            <a:r>
              <a:rPr lang="it-IT"/>
              <a:t>L.R. 21/2023 AVVISO PER IL SOSTEGNO A PROGETTI DI PROMOZIONE CULTURALE DI RILEVANZA REGIONALE O SOVRALOCALE – ANNO 2025</a:t>
            </a:r>
            <a:endParaRPr lang="en-US"/>
          </a:p>
        </p:txBody>
      </p:sp>
      <p:sp>
        <p:nvSpPr>
          <p:cNvPr id="6" name="Slide Number Placeholder 5"/>
          <p:cNvSpPr>
            <a:spLocks noGrp="1"/>
          </p:cNvSpPr>
          <p:nvPr>
            <p:ph type="sldNum" sz="quarter" idx="12"/>
          </p:nvPr>
        </p:nvSpPr>
        <p:spPr/>
        <p:txBody>
          <a:bodyPr/>
          <a:lstStyle/>
          <a:p>
            <a:fld id="{4FAB73BC-B049-4115-A692-8D63A059BFB8}" type="slidenum">
              <a:rPr lang="en-US" smtClean="0"/>
              <a:pPr/>
              <a:t>‹N›</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43323455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it-IT"/>
              <a:t>Fare clic per modificare lo stile del titolo dello schema</a:t>
            </a:r>
            <a:endParaRPr lang="en-US"/>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23565FD8-DF72-491E-9801-2404368EC7C6}" type="datetime1">
              <a:rPr lang="en-US" smtClean="0"/>
              <a:t>2/18/2025</a:t>
            </a:fld>
            <a:endParaRPr lang="en-US"/>
          </a:p>
        </p:txBody>
      </p:sp>
      <p:sp>
        <p:nvSpPr>
          <p:cNvPr id="5" name="Footer Placeholder 4"/>
          <p:cNvSpPr>
            <a:spLocks noGrp="1"/>
          </p:cNvSpPr>
          <p:nvPr>
            <p:ph type="ftr" sz="quarter" idx="11"/>
          </p:nvPr>
        </p:nvSpPr>
        <p:spPr/>
        <p:txBody>
          <a:bodyPr/>
          <a:lstStyle/>
          <a:p>
            <a:r>
              <a:rPr lang="it-IT"/>
              <a:t>L.R. 21/2023 AVVISO PER IL SOSTEGNO A PROGETTI DI PROMOZIONE CULTURALE DI RILEVANZA REGIONALE O SOVRALOCALE – ANNO 2025</a:t>
            </a:r>
            <a:endParaRPr lang="en-US"/>
          </a:p>
        </p:txBody>
      </p:sp>
      <p:sp>
        <p:nvSpPr>
          <p:cNvPr id="6" name="Slide Number Placeholder 5"/>
          <p:cNvSpPr>
            <a:spLocks noGrp="1"/>
          </p:cNvSpPr>
          <p:nvPr>
            <p:ph type="sldNum" sz="quarter" idx="12"/>
          </p:nvPr>
        </p:nvSpPr>
        <p:spPr/>
        <p:txBody>
          <a:bodyPr/>
          <a:lstStyle/>
          <a:p>
            <a:fld id="{4FAB73BC-B049-4115-A692-8D63A059BFB8}" type="slidenum">
              <a:rPr lang="en-US" smtClean="0"/>
              <a:pPr/>
              <a:t>‹N›</a:t>
            </a:fld>
            <a:endParaRPr lang="en-US"/>
          </a:p>
        </p:txBody>
      </p:sp>
    </p:spTree>
    <p:extLst>
      <p:ext uri="{BB962C8B-B14F-4D97-AF65-F5344CB8AC3E}">
        <p14:creationId xmlns:p14="http://schemas.microsoft.com/office/powerpoint/2010/main" val="149544935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Date Placeholder 3"/>
          <p:cNvSpPr>
            <a:spLocks noGrp="1"/>
          </p:cNvSpPr>
          <p:nvPr>
            <p:ph type="dt" sz="half" idx="10"/>
          </p:nvPr>
        </p:nvSpPr>
        <p:spPr/>
        <p:txBody>
          <a:bodyPr/>
          <a:lstStyle/>
          <a:p>
            <a:fld id="{4267F682-370A-4B44-969C-44CCA0579025}" type="datetime1">
              <a:rPr lang="en-US" smtClean="0"/>
              <a:t>2/18/2025</a:t>
            </a:fld>
            <a:endParaRPr lang="en-US"/>
          </a:p>
        </p:txBody>
      </p:sp>
      <p:sp>
        <p:nvSpPr>
          <p:cNvPr id="5" name="Footer Placeholder 4"/>
          <p:cNvSpPr>
            <a:spLocks noGrp="1"/>
          </p:cNvSpPr>
          <p:nvPr>
            <p:ph type="ftr" sz="quarter" idx="11"/>
          </p:nvPr>
        </p:nvSpPr>
        <p:spPr/>
        <p:txBody>
          <a:bodyPr/>
          <a:lstStyle/>
          <a:p>
            <a:r>
              <a:rPr lang="it-IT"/>
              <a:t>L.R. 21/2023 AVVISO PER IL SOSTEGNO A PROGETTI DI PROMOZIONE CULTURALE DI RILEVANZA REGIONALE O SOVRALOCALE – ANNO 2025</a:t>
            </a:r>
            <a:endParaRPr lang="en-US"/>
          </a:p>
        </p:txBody>
      </p:sp>
      <p:sp>
        <p:nvSpPr>
          <p:cNvPr id="6" name="Slide Number Placeholder 5"/>
          <p:cNvSpPr>
            <a:spLocks noGrp="1"/>
          </p:cNvSpPr>
          <p:nvPr>
            <p:ph type="sldNum" sz="quarter" idx="12"/>
          </p:nvPr>
        </p:nvSpPr>
        <p:spPr/>
        <p:txBody>
          <a:bodyPr/>
          <a:lstStyle/>
          <a:p>
            <a:fld id="{4FAB73BC-B049-4115-A692-8D63A059BFB8}" type="slidenum">
              <a:rPr lang="en-US" smtClean="0"/>
              <a:pPr/>
              <a:t>‹N›</a:t>
            </a:fld>
            <a:endParaRPr lang="en-US"/>
          </a:p>
        </p:txBody>
      </p:sp>
    </p:spTree>
    <p:extLst>
      <p:ext uri="{BB962C8B-B14F-4D97-AF65-F5344CB8AC3E}">
        <p14:creationId xmlns:p14="http://schemas.microsoft.com/office/powerpoint/2010/main" val="228219472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it-IT"/>
              <a:t>Fare clic per modificare lo stile del titolo dello schema</a:t>
            </a:r>
            <a:endParaRPr lang="en-US"/>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Date Placeholder 3"/>
          <p:cNvSpPr>
            <a:spLocks noGrp="1"/>
          </p:cNvSpPr>
          <p:nvPr>
            <p:ph type="dt" sz="half" idx="10"/>
          </p:nvPr>
        </p:nvSpPr>
        <p:spPr/>
        <p:txBody>
          <a:bodyPr/>
          <a:lstStyle/>
          <a:p>
            <a:fld id="{CD8646C0-5206-430D-A177-E5FDC301B122}" type="datetime1">
              <a:rPr lang="en-US" smtClean="0"/>
              <a:t>2/18/2025</a:t>
            </a:fld>
            <a:endParaRPr lang="en-US"/>
          </a:p>
        </p:txBody>
      </p:sp>
      <p:sp>
        <p:nvSpPr>
          <p:cNvPr id="5" name="Footer Placeholder 4"/>
          <p:cNvSpPr>
            <a:spLocks noGrp="1"/>
          </p:cNvSpPr>
          <p:nvPr>
            <p:ph type="ftr" sz="quarter" idx="11"/>
          </p:nvPr>
        </p:nvSpPr>
        <p:spPr/>
        <p:txBody>
          <a:bodyPr/>
          <a:lstStyle/>
          <a:p>
            <a:r>
              <a:rPr lang="it-IT"/>
              <a:t>L.R. 21/2023 AVVISO PER IL SOSTEGNO A PROGETTI DI PROMOZIONE CULTURALE DI RILEVANZA REGIONALE O SOVRALOCALE – ANNO 2025</a:t>
            </a:r>
            <a:endParaRPr lang="en-US"/>
          </a:p>
        </p:txBody>
      </p:sp>
      <p:sp>
        <p:nvSpPr>
          <p:cNvPr id="6" name="Slide Number Placeholder 5"/>
          <p:cNvSpPr>
            <a:spLocks noGrp="1"/>
          </p:cNvSpPr>
          <p:nvPr>
            <p:ph type="sldNum" sz="quarter" idx="12"/>
          </p:nvPr>
        </p:nvSpPr>
        <p:spPr/>
        <p:txBody>
          <a:bodyPr/>
          <a:lstStyle/>
          <a:p>
            <a:fld id="{4FAB73BC-B049-4115-A692-8D63A059BFB8}" type="slidenum">
              <a:rPr lang="en-US" smtClean="0"/>
              <a:pPr/>
              <a:t>‹N›</a:t>
            </a:fld>
            <a:endParaRPr lang="en-US"/>
          </a:p>
        </p:txBody>
      </p:sp>
    </p:spTree>
    <p:extLst>
      <p:ext uri="{BB962C8B-B14F-4D97-AF65-F5344CB8AC3E}">
        <p14:creationId xmlns:p14="http://schemas.microsoft.com/office/powerpoint/2010/main" val="10535633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Date Placeholder 3"/>
          <p:cNvSpPr>
            <a:spLocks noGrp="1"/>
          </p:cNvSpPr>
          <p:nvPr>
            <p:ph type="dt" sz="half" idx="10"/>
          </p:nvPr>
        </p:nvSpPr>
        <p:spPr/>
        <p:txBody>
          <a:bodyPr/>
          <a:lstStyle/>
          <a:p>
            <a:fld id="{6DDC8B9A-CE01-4791-9D81-880E53AA5EF9}" type="datetime1">
              <a:rPr lang="en-US" smtClean="0"/>
              <a:t>2/18/2025</a:t>
            </a:fld>
            <a:endParaRPr lang="en-US"/>
          </a:p>
        </p:txBody>
      </p:sp>
      <p:sp>
        <p:nvSpPr>
          <p:cNvPr id="5" name="Footer Placeholder 4"/>
          <p:cNvSpPr>
            <a:spLocks noGrp="1"/>
          </p:cNvSpPr>
          <p:nvPr>
            <p:ph type="ftr" sz="quarter" idx="11"/>
          </p:nvPr>
        </p:nvSpPr>
        <p:spPr/>
        <p:txBody>
          <a:bodyPr/>
          <a:lstStyle/>
          <a:p>
            <a:r>
              <a:rPr lang="it-IT"/>
              <a:t>L.R. 21/2023 AVVISO PER IL SOSTEGNO A PROGETTI DI PROMOZIONE CULTURALE DI RILEVANZA REGIONALE O SOVRALOCALE – ANNO 2025</a:t>
            </a:r>
            <a:endParaRPr lang="en-US"/>
          </a:p>
        </p:txBody>
      </p:sp>
      <p:sp>
        <p:nvSpPr>
          <p:cNvPr id="6" name="Slide Number Placeholder 5"/>
          <p:cNvSpPr>
            <a:spLocks noGrp="1"/>
          </p:cNvSpPr>
          <p:nvPr>
            <p:ph type="sldNum" sz="quarter" idx="12"/>
          </p:nvPr>
        </p:nvSpPr>
        <p:spPr/>
        <p:txBody>
          <a:bodyPr/>
          <a:lstStyle/>
          <a:p>
            <a:fld id="{4FAB73BC-B049-4115-A692-8D63A059BFB8}" type="slidenum">
              <a:rPr lang="en-US" smtClean="0"/>
              <a:pPr/>
              <a:t>‹N›</a:t>
            </a:fld>
            <a:endParaRPr lang="en-US"/>
          </a:p>
        </p:txBody>
      </p:sp>
    </p:spTree>
    <p:extLst>
      <p:ext uri="{BB962C8B-B14F-4D97-AF65-F5344CB8AC3E}">
        <p14:creationId xmlns:p14="http://schemas.microsoft.com/office/powerpoint/2010/main" val="22189319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it-IT"/>
              <a:t>Fare clic per modificare lo stile del titolo dello schema</a:t>
            </a:r>
            <a:endParaRPr lang="en-US"/>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B58F367C-D332-4161-AFEA-A39F1A297973}" type="datetime1">
              <a:rPr lang="en-US" smtClean="0"/>
              <a:t>2/18/2025</a:t>
            </a:fld>
            <a:endParaRPr lang="en-US"/>
          </a:p>
        </p:txBody>
      </p:sp>
      <p:sp>
        <p:nvSpPr>
          <p:cNvPr id="5" name="Footer Placeholder 4"/>
          <p:cNvSpPr>
            <a:spLocks noGrp="1"/>
          </p:cNvSpPr>
          <p:nvPr>
            <p:ph type="ftr" sz="quarter" idx="11"/>
          </p:nvPr>
        </p:nvSpPr>
        <p:spPr/>
        <p:txBody>
          <a:bodyPr/>
          <a:lstStyle/>
          <a:p>
            <a:r>
              <a:rPr lang="it-IT"/>
              <a:t>L.R. 21/2023 AVVISO PER IL SOSTEGNO A PROGETTI DI PROMOZIONE CULTURALE DI RILEVANZA REGIONALE O SOVRALOCALE – ANNO 2025</a:t>
            </a:r>
            <a:endParaRPr lang="en-US"/>
          </a:p>
        </p:txBody>
      </p:sp>
      <p:sp>
        <p:nvSpPr>
          <p:cNvPr id="6" name="Slide Number Placeholder 5"/>
          <p:cNvSpPr>
            <a:spLocks noGrp="1"/>
          </p:cNvSpPr>
          <p:nvPr>
            <p:ph type="sldNum" sz="quarter" idx="12"/>
          </p:nvPr>
        </p:nvSpPr>
        <p:spPr/>
        <p:txBody>
          <a:bodyPr/>
          <a:lstStyle/>
          <a:p>
            <a:fld id="{4FAB73BC-B049-4115-A692-8D63A059BFB8}" type="slidenum">
              <a:rPr lang="en-US" smtClean="0"/>
              <a:pPr/>
              <a:t>‹N›</a:t>
            </a:fld>
            <a:endParaRPr lang="en-US"/>
          </a:p>
        </p:txBody>
      </p:sp>
    </p:spTree>
    <p:extLst>
      <p:ext uri="{BB962C8B-B14F-4D97-AF65-F5344CB8AC3E}">
        <p14:creationId xmlns:p14="http://schemas.microsoft.com/office/powerpoint/2010/main" val="5398303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a:p>
        </p:txBody>
      </p:sp>
      <p:sp>
        <p:nvSpPr>
          <p:cNvPr id="3" name="Content Placeholder 2"/>
          <p:cNvSpPr>
            <a:spLocks noGrp="1"/>
          </p:cNvSpPr>
          <p:nvPr>
            <p:ph sz="half" idx="1"/>
          </p:nvPr>
        </p:nvSpPr>
        <p:spPr>
          <a:xfrm>
            <a:off x="677334" y="2160589"/>
            <a:ext cx="4184035" cy="3880772"/>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Content Placeholder 3"/>
          <p:cNvSpPr>
            <a:spLocks noGrp="1"/>
          </p:cNvSpPr>
          <p:nvPr>
            <p:ph sz="half" idx="2"/>
          </p:nvPr>
        </p:nvSpPr>
        <p:spPr>
          <a:xfrm>
            <a:off x="5089970" y="2160589"/>
            <a:ext cx="4184034" cy="3880773"/>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5" name="Date Placeholder 4"/>
          <p:cNvSpPr>
            <a:spLocks noGrp="1"/>
          </p:cNvSpPr>
          <p:nvPr>
            <p:ph type="dt" sz="half" idx="10"/>
          </p:nvPr>
        </p:nvSpPr>
        <p:spPr/>
        <p:txBody>
          <a:bodyPr/>
          <a:lstStyle/>
          <a:p>
            <a:fld id="{454F7DCF-AB77-46F9-AB8B-D44D5C795503}" type="datetime1">
              <a:rPr lang="en-US" smtClean="0"/>
              <a:t>2/18/2025</a:t>
            </a:fld>
            <a:endParaRPr lang="en-US"/>
          </a:p>
        </p:txBody>
      </p:sp>
      <p:sp>
        <p:nvSpPr>
          <p:cNvPr id="6" name="Footer Placeholder 5"/>
          <p:cNvSpPr>
            <a:spLocks noGrp="1"/>
          </p:cNvSpPr>
          <p:nvPr>
            <p:ph type="ftr" sz="quarter" idx="11"/>
          </p:nvPr>
        </p:nvSpPr>
        <p:spPr/>
        <p:txBody>
          <a:bodyPr/>
          <a:lstStyle/>
          <a:p>
            <a:r>
              <a:rPr lang="it-IT"/>
              <a:t>L.R. 21/2023 AVVISO PER IL SOSTEGNO A PROGETTI DI PROMOZIONE CULTURALE DI RILEVANZA REGIONALE O SOVRALOCALE – ANNO 2025</a:t>
            </a:r>
            <a:endParaRPr lang="en-US"/>
          </a:p>
        </p:txBody>
      </p:sp>
      <p:sp>
        <p:nvSpPr>
          <p:cNvPr id="7" name="Slide Number Placeholder 6"/>
          <p:cNvSpPr>
            <a:spLocks noGrp="1"/>
          </p:cNvSpPr>
          <p:nvPr>
            <p:ph type="sldNum" sz="quarter" idx="12"/>
          </p:nvPr>
        </p:nvSpPr>
        <p:spPr/>
        <p:txBody>
          <a:bodyPr/>
          <a:lstStyle/>
          <a:p>
            <a:fld id="{4FAB73BC-B049-4115-A692-8D63A059BFB8}" type="slidenum">
              <a:rPr lang="en-US" smtClean="0"/>
              <a:pPr/>
              <a:t>‹N›</a:t>
            </a:fld>
            <a:endParaRPr lang="en-US"/>
          </a:p>
        </p:txBody>
      </p:sp>
    </p:spTree>
    <p:extLst>
      <p:ext uri="{BB962C8B-B14F-4D97-AF65-F5344CB8AC3E}">
        <p14:creationId xmlns:p14="http://schemas.microsoft.com/office/powerpoint/2010/main" val="4458321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a:t>Fare clic per modificare lo stile del titolo dello schema</a:t>
            </a:r>
            <a:endParaRPr lang="en-US"/>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7" name="Date Placeholder 6"/>
          <p:cNvSpPr>
            <a:spLocks noGrp="1"/>
          </p:cNvSpPr>
          <p:nvPr>
            <p:ph type="dt" sz="half" idx="10"/>
          </p:nvPr>
        </p:nvSpPr>
        <p:spPr/>
        <p:txBody>
          <a:bodyPr/>
          <a:lstStyle/>
          <a:p>
            <a:fld id="{B7F0E2CA-14FB-42BC-9929-C1EF3D19AC26}" type="datetime1">
              <a:rPr lang="en-US" smtClean="0"/>
              <a:t>2/18/2025</a:t>
            </a:fld>
            <a:endParaRPr lang="en-US"/>
          </a:p>
        </p:txBody>
      </p:sp>
      <p:sp>
        <p:nvSpPr>
          <p:cNvPr id="8" name="Footer Placeholder 7"/>
          <p:cNvSpPr>
            <a:spLocks noGrp="1"/>
          </p:cNvSpPr>
          <p:nvPr>
            <p:ph type="ftr" sz="quarter" idx="11"/>
          </p:nvPr>
        </p:nvSpPr>
        <p:spPr/>
        <p:txBody>
          <a:bodyPr/>
          <a:lstStyle/>
          <a:p>
            <a:r>
              <a:rPr lang="it-IT"/>
              <a:t>L.R. 21/2023 AVVISO PER IL SOSTEGNO A PROGETTI DI PROMOZIONE CULTURALE DI RILEVANZA REGIONALE O SOVRALOCALE – ANNO 2025</a:t>
            </a:r>
            <a:endParaRPr lang="en-US"/>
          </a:p>
        </p:txBody>
      </p:sp>
      <p:sp>
        <p:nvSpPr>
          <p:cNvPr id="9" name="Slide Number Placeholder 8"/>
          <p:cNvSpPr>
            <a:spLocks noGrp="1"/>
          </p:cNvSpPr>
          <p:nvPr>
            <p:ph type="sldNum" sz="quarter" idx="12"/>
          </p:nvPr>
        </p:nvSpPr>
        <p:spPr/>
        <p:txBody>
          <a:bodyPr/>
          <a:lstStyle/>
          <a:p>
            <a:fld id="{4FAB73BC-B049-4115-A692-8D63A059BFB8}" type="slidenum">
              <a:rPr lang="en-US" smtClean="0"/>
              <a:pPr/>
              <a:t>‹N›</a:t>
            </a:fld>
            <a:endParaRPr lang="en-US"/>
          </a:p>
        </p:txBody>
      </p:sp>
    </p:spTree>
    <p:extLst>
      <p:ext uri="{BB962C8B-B14F-4D97-AF65-F5344CB8AC3E}">
        <p14:creationId xmlns:p14="http://schemas.microsoft.com/office/powerpoint/2010/main" val="9132981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it-IT"/>
              <a:t>Fare clic per modificare lo stile del titolo dello schema</a:t>
            </a:r>
            <a:endParaRPr lang="en-US"/>
          </a:p>
        </p:txBody>
      </p:sp>
      <p:sp>
        <p:nvSpPr>
          <p:cNvPr id="3" name="Date Placeholder 2"/>
          <p:cNvSpPr>
            <a:spLocks noGrp="1"/>
          </p:cNvSpPr>
          <p:nvPr>
            <p:ph type="dt" sz="half" idx="10"/>
          </p:nvPr>
        </p:nvSpPr>
        <p:spPr/>
        <p:txBody>
          <a:bodyPr/>
          <a:lstStyle/>
          <a:p>
            <a:fld id="{CDEAF8FE-2C6E-461F-8FFB-FA30246E08C8}" type="datetime1">
              <a:rPr lang="en-US" smtClean="0"/>
              <a:t>2/18/2025</a:t>
            </a:fld>
            <a:endParaRPr lang="en-US"/>
          </a:p>
        </p:txBody>
      </p:sp>
      <p:sp>
        <p:nvSpPr>
          <p:cNvPr id="4" name="Footer Placeholder 3"/>
          <p:cNvSpPr>
            <a:spLocks noGrp="1"/>
          </p:cNvSpPr>
          <p:nvPr>
            <p:ph type="ftr" sz="quarter" idx="11"/>
          </p:nvPr>
        </p:nvSpPr>
        <p:spPr/>
        <p:txBody>
          <a:bodyPr/>
          <a:lstStyle/>
          <a:p>
            <a:r>
              <a:rPr lang="it-IT"/>
              <a:t>L.R. 21/2023 AVVISO PER IL SOSTEGNO A PROGETTI DI PROMOZIONE CULTURALE DI RILEVANZA REGIONALE O SOVRALOCALE – ANNO 2025</a:t>
            </a:r>
            <a:endParaRPr lang="en-US"/>
          </a:p>
        </p:txBody>
      </p:sp>
      <p:sp>
        <p:nvSpPr>
          <p:cNvPr id="5" name="Slide Number Placeholder 4"/>
          <p:cNvSpPr>
            <a:spLocks noGrp="1"/>
          </p:cNvSpPr>
          <p:nvPr>
            <p:ph type="sldNum" sz="quarter" idx="12"/>
          </p:nvPr>
        </p:nvSpPr>
        <p:spPr/>
        <p:txBody>
          <a:bodyPr/>
          <a:lstStyle/>
          <a:p>
            <a:fld id="{4FAB73BC-B049-4115-A692-8D63A059BFB8}" type="slidenum">
              <a:rPr lang="en-US" smtClean="0"/>
              <a:pPr/>
              <a:t>‹N›</a:t>
            </a:fld>
            <a:endParaRPr lang="en-US"/>
          </a:p>
        </p:txBody>
      </p:sp>
    </p:spTree>
    <p:extLst>
      <p:ext uri="{BB962C8B-B14F-4D97-AF65-F5344CB8AC3E}">
        <p14:creationId xmlns:p14="http://schemas.microsoft.com/office/powerpoint/2010/main" val="11582144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2E3C16F-7E95-402B-99F1-DF904C52CDDD}" type="datetime1">
              <a:rPr lang="en-US" smtClean="0"/>
              <a:t>2/18/2025</a:t>
            </a:fld>
            <a:endParaRPr lang="en-US"/>
          </a:p>
        </p:txBody>
      </p:sp>
      <p:sp>
        <p:nvSpPr>
          <p:cNvPr id="3" name="Footer Placeholder 2"/>
          <p:cNvSpPr>
            <a:spLocks noGrp="1"/>
          </p:cNvSpPr>
          <p:nvPr>
            <p:ph type="ftr" sz="quarter" idx="11"/>
          </p:nvPr>
        </p:nvSpPr>
        <p:spPr/>
        <p:txBody>
          <a:bodyPr/>
          <a:lstStyle/>
          <a:p>
            <a:r>
              <a:rPr lang="it-IT"/>
              <a:t>L.R. 21/2023 AVVISO PER IL SOSTEGNO A PROGETTI DI PROMOZIONE CULTURALE DI RILEVANZA REGIONALE O SOVRALOCALE – ANNO 2025</a:t>
            </a:r>
            <a:endParaRPr lang="en-US"/>
          </a:p>
        </p:txBody>
      </p:sp>
      <p:sp>
        <p:nvSpPr>
          <p:cNvPr id="4" name="Slide Number Placeholder 3"/>
          <p:cNvSpPr>
            <a:spLocks noGrp="1"/>
          </p:cNvSpPr>
          <p:nvPr>
            <p:ph type="sldNum" sz="quarter" idx="12"/>
          </p:nvPr>
        </p:nvSpPr>
        <p:spPr/>
        <p:txBody>
          <a:bodyPr/>
          <a:lstStyle/>
          <a:p>
            <a:fld id="{4FAB73BC-B049-4115-A692-8D63A059BFB8}" type="slidenum">
              <a:rPr lang="en-US" smtClean="0"/>
              <a:pPr/>
              <a:t>‹N›</a:t>
            </a:fld>
            <a:endParaRPr lang="en-US"/>
          </a:p>
        </p:txBody>
      </p:sp>
    </p:spTree>
    <p:extLst>
      <p:ext uri="{BB962C8B-B14F-4D97-AF65-F5344CB8AC3E}">
        <p14:creationId xmlns:p14="http://schemas.microsoft.com/office/powerpoint/2010/main" val="40635490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it-IT"/>
              <a:t>Fare clic per modificare lo stile del titolo dello schema</a:t>
            </a:r>
            <a:endParaRPr lang="en-US"/>
          </a:p>
        </p:txBody>
      </p:sp>
      <p:sp>
        <p:nvSpPr>
          <p:cNvPr id="3" name="Content Placeholder 2"/>
          <p:cNvSpPr>
            <a:spLocks noGrp="1"/>
          </p:cNvSpPr>
          <p:nvPr>
            <p:ph idx="1"/>
          </p:nvPr>
        </p:nvSpPr>
        <p:spPr>
          <a:xfrm>
            <a:off x="4760461" y="514924"/>
            <a:ext cx="4513541" cy="5526437"/>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2F82484C-5FC8-491B-B7BC-476CDFCC86E7}" type="datetime1">
              <a:rPr lang="en-US" smtClean="0"/>
              <a:t>2/18/2025</a:t>
            </a:fld>
            <a:endParaRPr lang="en-US"/>
          </a:p>
        </p:txBody>
      </p:sp>
      <p:sp>
        <p:nvSpPr>
          <p:cNvPr id="6" name="Footer Placeholder 5"/>
          <p:cNvSpPr>
            <a:spLocks noGrp="1"/>
          </p:cNvSpPr>
          <p:nvPr>
            <p:ph type="ftr" sz="quarter" idx="11"/>
          </p:nvPr>
        </p:nvSpPr>
        <p:spPr/>
        <p:txBody>
          <a:bodyPr/>
          <a:lstStyle/>
          <a:p>
            <a:r>
              <a:rPr lang="it-IT"/>
              <a:t>L.R. 21/2023 AVVISO PER IL SOSTEGNO A PROGETTI DI PROMOZIONE CULTURALE DI RILEVANZA REGIONALE O SOVRALOCALE – ANNO 2025</a:t>
            </a:r>
            <a:endParaRPr lang="en-US"/>
          </a:p>
        </p:txBody>
      </p:sp>
      <p:sp>
        <p:nvSpPr>
          <p:cNvPr id="7" name="Slide Number Placeholder 6"/>
          <p:cNvSpPr>
            <a:spLocks noGrp="1"/>
          </p:cNvSpPr>
          <p:nvPr>
            <p:ph type="sldNum" sz="quarter" idx="12"/>
          </p:nvPr>
        </p:nvSpPr>
        <p:spPr/>
        <p:txBody>
          <a:bodyPr/>
          <a:lstStyle/>
          <a:p>
            <a:fld id="{4FAB73BC-B049-4115-A692-8D63A059BFB8}" type="slidenum">
              <a:rPr lang="en-US" smtClean="0"/>
              <a:pPr/>
              <a:t>‹N›</a:t>
            </a:fld>
            <a:endParaRPr lang="en-US"/>
          </a:p>
        </p:txBody>
      </p:sp>
    </p:spTree>
    <p:extLst>
      <p:ext uri="{BB962C8B-B14F-4D97-AF65-F5344CB8AC3E}">
        <p14:creationId xmlns:p14="http://schemas.microsoft.com/office/powerpoint/2010/main" val="10592861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it-IT"/>
              <a:t>Fare clic per modificare lo stile del titolo dello schema</a:t>
            </a:r>
            <a:endParaRPr lang="en-US"/>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6" name="Footer Placeholder 5"/>
          <p:cNvSpPr>
            <a:spLocks noGrp="1"/>
          </p:cNvSpPr>
          <p:nvPr>
            <p:ph type="ftr" sz="quarter" idx="11"/>
          </p:nvPr>
        </p:nvSpPr>
        <p:spPr/>
        <p:txBody>
          <a:bodyPr/>
          <a:lstStyle/>
          <a:p>
            <a:r>
              <a:rPr lang="it-IT"/>
              <a:t>L.R. 21/2023 AVVISO PER IL SOSTEGNO A PROGETTI DI PROMOZIONE CULTURALE DI RILEVANZA REGIONALE O SOVRALOCALE – ANNO 2025</a:t>
            </a:r>
            <a:endParaRPr lang="en-US"/>
          </a:p>
        </p:txBody>
      </p:sp>
      <p:sp>
        <p:nvSpPr>
          <p:cNvPr id="7" name="Slide Number Placeholder 6"/>
          <p:cNvSpPr>
            <a:spLocks noGrp="1"/>
          </p:cNvSpPr>
          <p:nvPr>
            <p:ph type="sldNum" sz="quarter" idx="12"/>
          </p:nvPr>
        </p:nvSpPr>
        <p:spPr/>
        <p:txBody>
          <a:bodyPr/>
          <a:lstStyle/>
          <a:p>
            <a:fld id="{4FAB73BC-B049-4115-A692-8D63A059BFB8}" type="slidenum">
              <a:rPr lang="en-US" smtClean="0"/>
              <a:pPr/>
              <a:t>‹N›</a:t>
            </a:fld>
            <a:endParaRPr lang="en-US"/>
          </a:p>
        </p:txBody>
      </p:sp>
      <p:sp>
        <p:nvSpPr>
          <p:cNvPr id="5" name="Date Placeholder 4"/>
          <p:cNvSpPr>
            <a:spLocks noGrp="1"/>
          </p:cNvSpPr>
          <p:nvPr>
            <p:ph type="dt" sz="half" idx="10"/>
          </p:nvPr>
        </p:nvSpPr>
        <p:spPr/>
        <p:txBody>
          <a:bodyPr/>
          <a:lstStyle/>
          <a:p>
            <a:fld id="{F0BCB32A-8AE0-400B-8E5B-A1D526FAC93B}" type="datetime1">
              <a:rPr lang="en-US" smtClean="0"/>
              <a:t>2/18/2025</a:t>
            </a:fld>
            <a:endParaRPr lang="en-US"/>
          </a:p>
        </p:txBody>
      </p:sp>
    </p:spTree>
    <p:extLst>
      <p:ext uri="{BB962C8B-B14F-4D97-AF65-F5344CB8AC3E}">
        <p14:creationId xmlns:p14="http://schemas.microsoft.com/office/powerpoint/2010/main" val="20865038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it-IT"/>
              <a:t>Fare clic per modificare lo stile del titolo dello schema</a:t>
            </a:r>
            <a:endParaRPr lang="en-US"/>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28C2A95C-2D77-4F93-AB28-63D17B0D2408}" type="datetime1">
              <a:rPr lang="en-US" smtClean="0"/>
              <a:t>2/18/2025</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it-IT"/>
              <a:t>L.R. 21/2023 AVVISO PER IL SOSTEGNO A PROGETTI DI PROMOZIONE CULTURALE DI RILEVANZA REGIONALE O SOVRALOCALE – ANNO 2025</a:t>
            </a:r>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4FAB73BC-B049-4115-A692-8D63A059BFB8}" type="slidenum">
              <a:rPr lang="en-US" smtClean="0"/>
              <a:pPr/>
              <a:t>‹N›</a:t>
            </a:fld>
            <a:endParaRPr lang="en-US"/>
          </a:p>
        </p:txBody>
      </p:sp>
    </p:spTree>
    <p:extLst>
      <p:ext uri="{BB962C8B-B14F-4D97-AF65-F5344CB8AC3E}">
        <p14:creationId xmlns:p14="http://schemas.microsoft.com/office/powerpoint/2010/main" val="1701340204"/>
      </p:ext>
    </p:extLst>
  </p:cSld>
  <p:clrMap bg1="lt1" tx1="dk1" bg2="lt2" tx2="dk2" accent1="accent1" accent2="accent2" accent3="accent3" accent4="accent4" accent5="accent5" accent6="accent6" hlink="hlink" folHlink="folHlink"/>
  <p:sldLayoutIdLst>
    <p:sldLayoutId id="2147484054" r:id="rId1"/>
    <p:sldLayoutId id="2147484055" r:id="rId2"/>
    <p:sldLayoutId id="2147484056" r:id="rId3"/>
    <p:sldLayoutId id="2147484057" r:id="rId4"/>
    <p:sldLayoutId id="2147484058" r:id="rId5"/>
    <p:sldLayoutId id="2147484059" r:id="rId6"/>
    <p:sldLayoutId id="2147484060" r:id="rId7"/>
    <p:sldLayoutId id="2147484061" r:id="rId8"/>
    <p:sldLayoutId id="2147484062" r:id="rId9"/>
    <p:sldLayoutId id="2147484063" r:id="rId10"/>
    <p:sldLayoutId id="2147484064" r:id="rId11"/>
    <p:sldLayoutId id="2147484065" r:id="rId12"/>
    <p:sldLayoutId id="2147484066" r:id="rId13"/>
    <p:sldLayoutId id="2147484067" r:id="rId14"/>
    <p:sldLayoutId id="2147484068" r:id="rId15"/>
    <p:sldLayoutId id="2147484069" r:id="rId16"/>
  </p:sldLayoutIdLst>
  <p:hf sldNum="0" hd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hyperlink" Target="mailto:infosibac@regione.emilia-romagna.it" TargetMode="External"/><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hyperlink" Target="https://www.regione.emilia-romagna.it/amministrazione/patrocini"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2.xml"/><Relationship Id="rId5" Type="http://schemas.openxmlformats.org/officeDocument/2006/relationships/hyperlink" Target="https://eventiculturali.emiliaromagnacultura.it/" TargetMode="External"/><Relationship Id="rId4" Type="http://schemas.openxmlformats.org/officeDocument/2006/relationships/hyperlink" Target="mailto:promocultura@regione.emilia-romagna.it" TargetMode="Externa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asellaDiTesto 8">
            <a:extLst>
              <a:ext uri="{FF2B5EF4-FFF2-40B4-BE49-F238E27FC236}">
                <a16:creationId xmlns:a16="http://schemas.microsoft.com/office/drawing/2014/main" id="{08532E92-DBDF-4A54-83EE-16F92368F8A8}"/>
              </a:ext>
            </a:extLst>
          </p:cNvPr>
          <p:cNvSpPr txBox="1"/>
          <p:nvPr/>
        </p:nvSpPr>
        <p:spPr>
          <a:xfrm>
            <a:off x="668867" y="1678666"/>
            <a:ext cx="4088190" cy="2369093"/>
          </a:xfrm>
          <a:prstGeom prst="rect">
            <a:avLst/>
          </a:prstGeom>
        </p:spPr>
        <p:txBody>
          <a:bodyPr vert="horz" lIns="91440" tIns="45720" rIns="91440" bIns="45720" rtlCol="0" anchor="b">
            <a:noAutofit/>
          </a:bodyPr>
          <a:lstStyle/>
          <a:p>
            <a:pPr algn="r">
              <a:lnSpc>
                <a:spcPct val="90000"/>
              </a:lnSpc>
              <a:spcBef>
                <a:spcPct val="0"/>
              </a:spcBef>
              <a:spcAft>
                <a:spcPts val="600"/>
              </a:spcAft>
            </a:pPr>
            <a:endParaRPr lang="en-US" sz="3600" spc="-100">
              <a:solidFill>
                <a:schemeClr val="accent1"/>
              </a:solidFill>
              <a:latin typeface="+mj-lt"/>
              <a:ea typeface="+mj-ea"/>
              <a:cs typeface="+mj-cs"/>
            </a:endParaRPr>
          </a:p>
          <a:p>
            <a:pPr algn="r">
              <a:lnSpc>
                <a:spcPct val="90000"/>
              </a:lnSpc>
              <a:spcBef>
                <a:spcPct val="0"/>
              </a:spcBef>
              <a:spcAft>
                <a:spcPts val="600"/>
              </a:spcAft>
            </a:pPr>
            <a:r>
              <a:rPr lang="en-US" sz="3600" b="1" spc="-100">
                <a:solidFill>
                  <a:schemeClr val="accent1"/>
                </a:solidFill>
                <a:latin typeface="+mj-lt"/>
                <a:ea typeface="+mj-ea"/>
                <a:cs typeface="+mj-cs"/>
              </a:rPr>
              <a:t>L.R. 21/2023</a:t>
            </a:r>
          </a:p>
          <a:p>
            <a:pPr algn="r">
              <a:lnSpc>
                <a:spcPct val="90000"/>
              </a:lnSpc>
              <a:spcBef>
                <a:spcPct val="0"/>
              </a:spcBef>
              <a:spcAft>
                <a:spcPts val="600"/>
              </a:spcAft>
            </a:pPr>
            <a:r>
              <a:rPr lang="it-IT" sz="3200" spc="-100" noProof="0">
                <a:solidFill>
                  <a:schemeClr val="accent1"/>
                </a:solidFill>
                <a:latin typeface="+mj-lt"/>
                <a:ea typeface="+mj-ea"/>
                <a:cs typeface="+mj-cs"/>
              </a:rPr>
              <a:t>Avviso per il sostegno a progetti di promozione culturale di rilevanza regionale o sovralocale </a:t>
            </a:r>
            <a:endParaRPr lang="it-IT" sz="3200" spc="-100">
              <a:solidFill>
                <a:schemeClr val="accent1"/>
              </a:solidFill>
              <a:latin typeface="+mj-lt"/>
              <a:ea typeface="+mj-ea"/>
              <a:cs typeface="+mj-cs"/>
            </a:endParaRPr>
          </a:p>
          <a:p>
            <a:pPr algn="r">
              <a:lnSpc>
                <a:spcPct val="90000"/>
              </a:lnSpc>
              <a:spcBef>
                <a:spcPct val="0"/>
              </a:spcBef>
              <a:spcAft>
                <a:spcPts val="600"/>
              </a:spcAft>
            </a:pPr>
            <a:r>
              <a:rPr lang="it-IT" sz="3200" spc="-100" noProof="0">
                <a:solidFill>
                  <a:schemeClr val="accent1"/>
                </a:solidFill>
                <a:latin typeface="+mj-lt"/>
                <a:ea typeface="+mj-ea"/>
                <a:cs typeface="+mj-cs"/>
              </a:rPr>
              <a:t>Anno 2025</a:t>
            </a:r>
            <a:endParaRPr lang="it-IT">
              <a:solidFill>
                <a:schemeClr val="accent1"/>
              </a:solidFill>
              <a:ea typeface="+mj-ea"/>
              <a:cs typeface="+mj-cs"/>
            </a:endParaRPr>
          </a:p>
        </p:txBody>
      </p:sp>
      <p:pic>
        <p:nvPicPr>
          <p:cNvPr id="7" name="Immagine 6" descr="Immagine che contiene testo, Carattere, Elementi grafici, linea&#10;&#10;Il contenuto generato dall'IA potrebbe non essere corretto.">
            <a:extLst>
              <a:ext uri="{FF2B5EF4-FFF2-40B4-BE49-F238E27FC236}">
                <a16:creationId xmlns:a16="http://schemas.microsoft.com/office/drawing/2014/main" id="{40C2D91C-6827-FA89-E34C-B72500258E1F}"/>
              </a:ext>
            </a:extLst>
          </p:cNvPr>
          <p:cNvPicPr>
            <a:picLocks noChangeAspect="1"/>
          </p:cNvPicPr>
          <p:nvPr/>
        </p:nvPicPr>
        <p:blipFill>
          <a:blip r:embed="rId2"/>
          <a:srcRect l="411" t="18018" r="1"/>
          <a:stretch/>
        </p:blipFill>
        <p:spPr>
          <a:xfrm>
            <a:off x="4671266" y="738827"/>
            <a:ext cx="1820069" cy="1587914"/>
          </a:xfrm>
          <a:prstGeom prst="rect">
            <a:avLst/>
          </a:prstGeom>
        </p:spPr>
      </p:pic>
    </p:spTree>
    <p:extLst>
      <p:ext uri="{BB962C8B-B14F-4D97-AF65-F5344CB8AC3E}">
        <p14:creationId xmlns:p14="http://schemas.microsoft.com/office/powerpoint/2010/main" val="4087541725"/>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26D359-7363-CB51-7FD4-76E5007C1DFB}"/>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63B805EF-B726-037D-1249-DEEB6B95F368}"/>
              </a:ext>
            </a:extLst>
          </p:cNvPr>
          <p:cNvSpPr>
            <a:spLocks noGrp="1"/>
          </p:cNvSpPr>
          <p:nvPr>
            <p:ph type="title"/>
          </p:nvPr>
        </p:nvSpPr>
        <p:spPr>
          <a:xfrm>
            <a:off x="3777623" y="732114"/>
            <a:ext cx="5083635" cy="589280"/>
          </a:xfrm>
        </p:spPr>
        <p:txBody>
          <a:bodyPr anchor="ctr">
            <a:normAutofit/>
          </a:bodyPr>
          <a:lstStyle/>
          <a:p>
            <a:r>
              <a:rPr lang="it-IT" sz="3200" dirty="0"/>
              <a:t>Intensità del contributo</a:t>
            </a:r>
          </a:p>
        </p:txBody>
      </p:sp>
      <p:sp>
        <p:nvSpPr>
          <p:cNvPr id="5" name="Segnaposto contenuto 4">
            <a:extLst>
              <a:ext uri="{FF2B5EF4-FFF2-40B4-BE49-F238E27FC236}">
                <a16:creationId xmlns:a16="http://schemas.microsoft.com/office/drawing/2014/main" id="{BA9DEEE7-31AB-B57D-7DAB-89544A8C33C3}"/>
              </a:ext>
            </a:extLst>
          </p:cNvPr>
          <p:cNvSpPr>
            <a:spLocks noGrp="1"/>
          </p:cNvSpPr>
          <p:nvPr>
            <p:ph idx="1"/>
          </p:nvPr>
        </p:nvSpPr>
        <p:spPr>
          <a:xfrm>
            <a:off x="3695700" y="1334714"/>
            <a:ext cx="5567679" cy="4201892"/>
          </a:xfrm>
        </p:spPr>
        <p:txBody>
          <a:bodyPr vert="horz" lIns="91440" tIns="45720" rIns="91440" bIns="45720" rtlCol="0" anchor="t">
            <a:normAutofit fontScale="92500" lnSpcReduction="20000"/>
          </a:bodyPr>
          <a:lstStyle/>
          <a:p>
            <a:pPr marL="0" indent="0">
              <a:buNone/>
            </a:pPr>
            <a:r>
              <a:rPr lang="it-IT" dirty="0"/>
              <a:t>Il contributo, entro il massimo del 40% della spesa ammissibile (50% se in rete), è determinato sulla base:</a:t>
            </a:r>
          </a:p>
          <a:p>
            <a:pPr>
              <a:buFont typeface="Wingdings" panose="05000000000000000000" pitchFamily="2" charset="2"/>
              <a:buChar char="ü"/>
            </a:pPr>
            <a:r>
              <a:rPr lang="it-IT" dirty="0"/>
              <a:t>del punteggio ottenuto in sede di valutazione</a:t>
            </a:r>
          </a:p>
          <a:p>
            <a:pPr>
              <a:buFont typeface="Wingdings" panose="05000000000000000000" pitchFamily="2" charset="2"/>
              <a:buChar char="ü"/>
            </a:pPr>
            <a:r>
              <a:rPr lang="it-IT" dirty="0"/>
              <a:t>delle risorse disponibili </a:t>
            </a:r>
          </a:p>
          <a:p>
            <a:pPr marL="0" indent="0">
              <a:buNone/>
            </a:pPr>
            <a:r>
              <a:rPr lang="it-IT" dirty="0"/>
              <a:t>NB: </a:t>
            </a:r>
          </a:p>
          <a:p>
            <a:pPr>
              <a:buFont typeface="Wingdings" panose="05000000000000000000" pitchFamily="2" charset="2"/>
              <a:buChar char="ü"/>
            </a:pPr>
            <a:r>
              <a:rPr lang="it-IT" dirty="0">
                <a:solidFill>
                  <a:schemeClr val="tx1"/>
                </a:solidFill>
                <a:highlight>
                  <a:srgbClr val="FFFF00"/>
                </a:highlight>
                <a:latin typeface="+mj-lt"/>
                <a:ea typeface="Calibri"/>
                <a:cs typeface="Calibri"/>
              </a:rPr>
              <a:t>L’intensità indicata è quella massima. Nel caso il contributo assegnato sia inferiore, i beneficiari si impegnano comunque alla realizzazione dell'intero progetto, senza apportare variazioni sostanziali. Non sono previste rimodulazioni della spesa ammissibile.</a:t>
            </a:r>
          </a:p>
          <a:p>
            <a:pPr>
              <a:buFont typeface="Wingdings" panose="05000000000000000000" pitchFamily="2" charset="2"/>
              <a:buChar char="ü"/>
            </a:pPr>
            <a:r>
              <a:rPr lang="it-IT" dirty="0">
                <a:solidFill>
                  <a:schemeClr val="tx1"/>
                </a:solidFill>
                <a:latin typeface="+mj-lt"/>
                <a:ea typeface="Calibri"/>
                <a:cs typeface="Calibri"/>
              </a:rPr>
              <a:t>Il contributo regionale </a:t>
            </a:r>
            <a:r>
              <a:rPr lang="it-IT" u="sng" dirty="0">
                <a:solidFill>
                  <a:schemeClr val="tx1"/>
                </a:solidFill>
                <a:latin typeface="+mj-lt"/>
                <a:ea typeface="Calibri"/>
                <a:cs typeface="Calibri"/>
              </a:rPr>
              <a:t>non può superare il deficit tra costi e ricavi</a:t>
            </a:r>
          </a:p>
          <a:p>
            <a:pPr>
              <a:buFont typeface="Wingdings" panose="05000000000000000000" pitchFamily="2" charset="2"/>
              <a:buChar char="ü"/>
            </a:pPr>
            <a:r>
              <a:rPr lang="it-IT" dirty="0"/>
              <a:t>Il contributo minimo è di 5.000 euro</a:t>
            </a:r>
          </a:p>
          <a:p>
            <a:pPr>
              <a:buFont typeface="Wingdings" panose="05000000000000000000" pitchFamily="2" charset="2"/>
              <a:buChar char="ü"/>
            </a:pPr>
            <a:r>
              <a:rPr lang="it-IT" u="sng" dirty="0">
                <a:solidFill>
                  <a:schemeClr val="tx1"/>
                </a:solidFill>
                <a:latin typeface="+mj-lt"/>
                <a:ea typeface="Calibri"/>
                <a:cs typeface="Calibri"/>
              </a:rPr>
              <a:t>Non è cumulabile con altri contributi regionali</a:t>
            </a:r>
          </a:p>
          <a:p>
            <a:pPr>
              <a:buFont typeface="Wingdings" panose="05000000000000000000" pitchFamily="2" charset="2"/>
              <a:buChar char="ü"/>
            </a:pPr>
            <a:endParaRPr lang="it-IT" dirty="0"/>
          </a:p>
        </p:txBody>
      </p:sp>
      <p:sp>
        <p:nvSpPr>
          <p:cNvPr id="8" name="Segnaposto piè di pagina 7">
            <a:extLst>
              <a:ext uri="{FF2B5EF4-FFF2-40B4-BE49-F238E27FC236}">
                <a16:creationId xmlns:a16="http://schemas.microsoft.com/office/drawing/2014/main" id="{F05D31F4-13CE-ECB3-72BD-F5DA98D2CB86}"/>
              </a:ext>
            </a:extLst>
          </p:cNvPr>
          <p:cNvSpPr>
            <a:spLocks noGrp="1"/>
          </p:cNvSpPr>
          <p:nvPr>
            <p:ph type="ftr" sz="quarter" idx="11"/>
          </p:nvPr>
        </p:nvSpPr>
        <p:spPr>
          <a:xfrm>
            <a:off x="676800" y="6040800"/>
            <a:ext cx="7724282" cy="365125"/>
          </a:xfrm>
        </p:spPr>
        <p:txBody>
          <a:bodyPr>
            <a:normAutofit/>
          </a:bodyPr>
          <a:lstStyle/>
          <a:p>
            <a:pPr>
              <a:lnSpc>
                <a:spcPct val="90000"/>
              </a:lnSpc>
              <a:spcAft>
                <a:spcPts val="600"/>
              </a:spcAft>
            </a:pPr>
            <a:r>
              <a:rPr lang="it-IT"/>
              <a:t>L.R. 21/2023 AVVISO PER IL SOSTEGNO A PROGETTI DI PROMOZIONE CULTURALE DI RILEVANZA REGIONALE O SOVRALOCALE – ANNO 2025</a:t>
            </a:r>
            <a:endParaRPr lang="en-US"/>
          </a:p>
        </p:txBody>
      </p:sp>
      <p:pic>
        <p:nvPicPr>
          <p:cNvPr id="24" name="Graphic 23" descr="Calcolatrice">
            <a:extLst>
              <a:ext uri="{FF2B5EF4-FFF2-40B4-BE49-F238E27FC236}">
                <a16:creationId xmlns:a16="http://schemas.microsoft.com/office/drawing/2014/main" id="{397F38E9-DBDE-ADBF-618C-164B6A418E44}"/>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99814" y="1726627"/>
            <a:ext cx="3251701" cy="3251701"/>
          </a:xfrm>
          <a:prstGeom prst="rect">
            <a:avLst/>
          </a:prstGeom>
        </p:spPr>
      </p:pic>
    </p:spTree>
    <p:extLst>
      <p:ext uri="{BB962C8B-B14F-4D97-AF65-F5344CB8AC3E}">
        <p14:creationId xmlns:p14="http://schemas.microsoft.com/office/powerpoint/2010/main" val="22165126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FD2108-AD6C-DCA6-DB60-688F4108BD0F}"/>
            </a:ext>
          </a:extLst>
        </p:cNvPr>
        <p:cNvGrpSpPr/>
        <p:nvPr/>
      </p:nvGrpSpPr>
      <p:grpSpPr>
        <a:xfrm>
          <a:off x="0" y="0"/>
          <a:ext cx="0" cy="0"/>
          <a:chOff x="0" y="0"/>
          <a:chExt cx="0" cy="0"/>
        </a:xfrm>
      </p:grpSpPr>
      <p:sp>
        <p:nvSpPr>
          <p:cNvPr id="6" name="Segnaposto contenuto 5">
            <a:extLst>
              <a:ext uri="{FF2B5EF4-FFF2-40B4-BE49-F238E27FC236}">
                <a16:creationId xmlns:a16="http://schemas.microsoft.com/office/drawing/2014/main" id="{769F4A40-0857-1721-FE12-8BAA18F04675}"/>
              </a:ext>
            </a:extLst>
          </p:cNvPr>
          <p:cNvSpPr>
            <a:spLocks noGrp="1"/>
          </p:cNvSpPr>
          <p:nvPr>
            <p:ph idx="1"/>
          </p:nvPr>
        </p:nvSpPr>
        <p:spPr>
          <a:xfrm>
            <a:off x="293615" y="742193"/>
            <a:ext cx="8581933" cy="661572"/>
          </a:xfrm>
        </p:spPr>
        <p:txBody>
          <a:bodyPr vert="horz" lIns="91440" tIns="45720" rIns="91440" bIns="45720" rtlCol="0" anchor="t">
            <a:noAutofit/>
          </a:bodyPr>
          <a:lstStyle/>
          <a:p>
            <a:pPr marL="0" indent="0">
              <a:buNone/>
            </a:pPr>
            <a:r>
              <a:rPr lang="it-IT" sz="2800">
                <a:solidFill>
                  <a:schemeClr val="accent1"/>
                </a:solidFill>
              </a:rPr>
              <a:t>Quanti progetti posso presentare sulla L.R. 21/2023?</a:t>
            </a:r>
          </a:p>
        </p:txBody>
      </p:sp>
      <p:sp>
        <p:nvSpPr>
          <p:cNvPr id="8" name="Segnaposto piè di pagina 7">
            <a:extLst>
              <a:ext uri="{FF2B5EF4-FFF2-40B4-BE49-F238E27FC236}">
                <a16:creationId xmlns:a16="http://schemas.microsoft.com/office/drawing/2014/main" id="{E3A1D0E1-D796-865A-368F-4E7028E7351D}"/>
              </a:ext>
            </a:extLst>
          </p:cNvPr>
          <p:cNvSpPr>
            <a:spLocks noGrp="1"/>
          </p:cNvSpPr>
          <p:nvPr>
            <p:ph type="ftr" sz="quarter" idx="11"/>
          </p:nvPr>
        </p:nvSpPr>
        <p:spPr>
          <a:xfrm>
            <a:off x="676800" y="6040800"/>
            <a:ext cx="7297957" cy="365125"/>
          </a:xfrm>
        </p:spPr>
        <p:txBody>
          <a:bodyPr>
            <a:normAutofit/>
          </a:bodyPr>
          <a:lstStyle/>
          <a:p>
            <a:pPr>
              <a:lnSpc>
                <a:spcPct val="90000"/>
              </a:lnSpc>
              <a:spcAft>
                <a:spcPts val="600"/>
              </a:spcAft>
            </a:pPr>
            <a:r>
              <a:rPr lang="it-IT"/>
              <a:t>L.R. 21/2023 AVVISO PER IL SOSTEGNO A PROGETTI DI PROMOZIONE CULTURALE DI RILEVANZA REGIONALE O SOVRALOCALE – ANNO 2025</a:t>
            </a:r>
            <a:endParaRPr lang="en-US"/>
          </a:p>
        </p:txBody>
      </p:sp>
      <p:graphicFrame>
        <p:nvGraphicFramePr>
          <p:cNvPr id="3" name="Tabella 2">
            <a:extLst>
              <a:ext uri="{FF2B5EF4-FFF2-40B4-BE49-F238E27FC236}">
                <a16:creationId xmlns:a16="http://schemas.microsoft.com/office/drawing/2014/main" id="{9575C22D-F347-6FA9-D1C8-5B3281F59B39}"/>
              </a:ext>
            </a:extLst>
          </p:cNvPr>
          <p:cNvGraphicFramePr>
            <a:graphicFrameLocks noGrp="1"/>
          </p:cNvGraphicFramePr>
          <p:nvPr>
            <p:extLst>
              <p:ext uri="{D42A27DB-BD31-4B8C-83A1-F6EECF244321}">
                <p14:modId xmlns:p14="http://schemas.microsoft.com/office/powerpoint/2010/main" val="1794059749"/>
              </p:ext>
            </p:extLst>
          </p:nvPr>
        </p:nvGraphicFramePr>
        <p:xfrm>
          <a:off x="293615" y="1558796"/>
          <a:ext cx="10361123" cy="4326973"/>
        </p:xfrm>
        <a:graphic>
          <a:graphicData uri="http://schemas.openxmlformats.org/drawingml/2006/table">
            <a:tbl>
              <a:tblPr firstRow="1" bandRow="1">
                <a:tableStyleId>{69012ECD-51FC-41F1-AA8D-1B2483CD663E}</a:tableStyleId>
              </a:tblPr>
              <a:tblGrid>
                <a:gridCol w="1632265">
                  <a:extLst>
                    <a:ext uri="{9D8B030D-6E8A-4147-A177-3AD203B41FA5}">
                      <a16:colId xmlns:a16="http://schemas.microsoft.com/office/drawing/2014/main" val="471853835"/>
                    </a:ext>
                  </a:extLst>
                </a:gridCol>
                <a:gridCol w="1110935">
                  <a:extLst>
                    <a:ext uri="{9D8B030D-6E8A-4147-A177-3AD203B41FA5}">
                      <a16:colId xmlns:a16="http://schemas.microsoft.com/office/drawing/2014/main" val="2804886789"/>
                    </a:ext>
                  </a:extLst>
                </a:gridCol>
                <a:gridCol w="3474305">
                  <a:extLst>
                    <a:ext uri="{9D8B030D-6E8A-4147-A177-3AD203B41FA5}">
                      <a16:colId xmlns:a16="http://schemas.microsoft.com/office/drawing/2014/main" val="513520834"/>
                    </a:ext>
                  </a:extLst>
                </a:gridCol>
                <a:gridCol w="2071809">
                  <a:extLst>
                    <a:ext uri="{9D8B030D-6E8A-4147-A177-3AD203B41FA5}">
                      <a16:colId xmlns:a16="http://schemas.microsoft.com/office/drawing/2014/main" val="754002858"/>
                    </a:ext>
                  </a:extLst>
                </a:gridCol>
                <a:gridCol w="2071809">
                  <a:extLst>
                    <a:ext uri="{9D8B030D-6E8A-4147-A177-3AD203B41FA5}">
                      <a16:colId xmlns:a16="http://schemas.microsoft.com/office/drawing/2014/main" val="2562241867"/>
                    </a:ext>
                  </a:extLst>
                </a:gridCol>
              </a:tblGrid>
              <a:tr h="886176">
                <a:tc>
                  <a:txBody>
                    <a:bodyPr/>
                    <a:lstStyle/>
                    <a:p>
                      <a:pPr marL="0" algn="ctr" defTabSz="457200" rtl="0" eaLnBrk="1" fontAlgn="auto" latinLnBrk="0" hangingPunct="1">
                        <a:spcAft>
                          <a:spcPts val="800"/>
                        </a:spcAft>
                      </a:pPr>
                      <a:r>
                        <a:rPr lang="it-IT" sz="1100" b="1" kern="1200" cap="none" spc="0">
                          <a:solidFill>
                            <a:schemeClr val="bg1"/>
                          </a:solidFill>
                          <a:effectLst/>
                        </a:rPr>
                        <a:t>Soggetto titolare</a:t>
                      </a:r>
                      <a:endParaRPr lang="it-IT" sz="1100" b="1" kern="1200" cap="none" spc="0">
                        <a:solidFill>
                          <a:schemeClr val="bg1"/>
                        </a:solidFill>
                        <a:effectLst/>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pPr algn="ctr" fontAlgn="auto">
                        <a:spcAft>
                          <a:spcPts val="800"/>
                        </a:spcAft>
                      </a:pPr>
                      <a:r>
                        <a:rPr lang="it-IT" sz="1100" b="1" cap="none" spc="0">
                          <a:solidFill>
                            <a:schemeClr val="bg1"/>
                          </a:solidFill>
                          <a:effectLst/>
                        </a:rPr>
                        <a:t>Numero massimo consentito di domande </a:t>
                      </a:r>
                      <a:endParaRPr lang="it-IT" sz="1100" b="1" cap="none" spc="0">
                        <a:solidFill>
                          <a:schemeClr val="bg1"/>
                        </a:solidFill>
                        <a:effectLst/>
                        <a:latin typeface="Calibri" panose="020F0502020204030204" pitchFamily="34" charset="0"/>
                        <a:ea typeface="Calibri" panose="020F0502020204030204" pitchFamily="34" charset="0"/>
                        <a:cs typeface="Calibri" panose="020F0502020204030204" pitchFamily="34" charset="0"/>
                      </a:endParaRPr>
                    </a:p>
                  </a:txBody>
                  <a:tcPr marL="201310" marR="104681" marT="104681" marB="104681"/>
                </a:tc>
                <a:tc>
                  <a:txBody>
                    <a:bodyPr/>
                    <a:lstStyle/>
                    <a:p>
                      <a:pPr algn="ctr" fontAlgn="auto">
                        <a:spcAft>
                          <a:spcPts val="800"/>
                        </a:spcAft>
                      </a:pPr>
                      <a:r>
                        <a:rPr lang="it-IT" sz="1100" b="1" cap="none" spc="0" dirty="0">
                          <a:solidFill>
                            <a:schemeClr val="bg1"/>
                          </a:solidFill>
                          <a:effectLst/>
                        </a:rPr>
                        <a:t>Tipologie e combinazioni possibili </a:t>
                      </a:r>
                      <a:endParaRPr lang="it-IT" sz="1100" b="1" cap="none" spc="0" dirty="0">
                        <a:solidFill>
                          <a:schemeClr val="bg1"/>
                        </a:solidFill>
                        <a:effectLst/>
                        <a:latin typeface="Calibri" panose="020F0502020204030204" pitchFamily="34" charset="0"/>
                        <a:ea typeface="Calibri" panose="020F0502020204030204" pitchFamily="34" charset="0"/>
                        <a:cs typeface="Calibri" panose="020F0502020204030204" pitchFamily="34" charset="0"/>
                      </a:endParaRPr>
                    </a:p>
                  </a:txBody>
                  <a:tcPr marL="201310" marR="104681" marT="104681" marB="104681"/>
                </a:tc>
                <a:tc>
                  <a:txBody>
                    <a:bodyPr/>
                    <a:lstStyle/>
                    <a:p>
                      <a:pPr algn="ctr" fontAlgn="auto">
                        <a:spcAft>
                          <a:spcPts val="800"/>
                        </a:spcAft>
                      </a:pPr>
                      <a:r>
                        <a:rPr lang="it-IT" sz="1100" b="1" cap="none" spc="0">
                          <a:solidFill>
                            <a:schemeClr val="bg1"/>
                          </a:solidFill>
                          <a:effectLst/>
                        </a:rPr>
                        <a:t>Percentuale massima di contributo concedibile per progetto singolo</a:t>
                      </a:r>
                      <a:endParaRPr lang="it-IT" sz="1100" b="1" cap="none" spc="0">
                        <a:solidFill>
                          <a:schemeClr val="bg1"/>
                        </a:solidFill>
                        <a:effectLst/>
                        <a:latin typeface="Calibri" panose="020F0502020204030204" pitchFamily="34" charset="0"/>
                        <a:ea typeface="Calibri" panose="020F0502020204030204" pitchFamily="34" charset="0"/>
                        <a:cs typeface="Calibri" panose="020F0502020204030204" pitchFamily="34" charset="0"/>
                      </a:endParaRPr>
                    </a:p>
                  </a:txBody>
                  <a:tcPr marL="201310" marR="104681" marT="104681" marB="104681"/>
                </a:tc>
                <a:tc>
                  <a:txBody>
                    <a:bodyPr/>
                    <a:lstStyle/>
                    <a:p>
                      <a:pPr algn="ctr" fontAlgn="auto">
                        <a:spcAft>
                          <a:spcPts val="800"/>
                        </a:spcAft>
                      </a:pPr>
                      <a:r>
                        <a:rPr lang="it-IT" sz="1100" b="1" cap="none" spc="0">
                          <a:solidFill>
                            <a:schemeClr val="bg1"/>
                          </a:solidFill>
                          <a:effectLst/>
                        </a:rPr>
                        <a:t>Percentuale massima di contributo concedibile per progetto di rete</a:t>
                      </a:r>
                      <a:endParaRPr lang="it-IT" sz="1100" b="1" cap="none" spc="0">
                        <a:solidFill>
                          <a:schemeClr val="bg1"/>
                        </a:solidFill>
                        <a:effectLst/>
                        <a:latin typeface="Calibri" panose="020F0502020204030204" pitchFamily="34" charset="0"/>
                        <a:ea typeface="Calibri" panose="020F0502020204030204" pitchFamily="34" charset="0"/>
                        <a:cs typeface="Calibri" panose="020F0502020204030204" pitchFamily="34" charset="0"/>
                      </a:endParaRPr>
                    </a:p>
                  </a:txBody>
                  <a:tcPr marL="201310" marR="104681" marT="104681" marB="104681"/>
                </a:tc>
                <a:extLst>
                  <a:ext uri="{0D108BD9-81ED-4DB2-BD59-A6C34878D82A}">
                    <a16:rowId xmlns:a16="http://schemas.microsoft.com/office/drawing/2014/main" val="1857248318"/>
                  </a:ext>
                </a:extLst>
              </a:tr>
              <a:tr h="717345">
                <a:tc>
                  <a:txBody>
                    <a:bodyPr/>
                    <a:lstStyle/>
                    <a:p>
                      <a:pPr algn="ctr" fontAlgn="auto">
                        <a:spcAft>
                          <a:spcPts val="800"/>
                        </a:spcAft>
                      </a:pPr>
                      <a:r>
                        <a:rPr lang="it-IT" sz="1100" b="0" cap="none" spc="0">
                          <a:solidFill>
                            <a:schemeClr val="tx1"/>
                          </a:solidFill>
                          <a:effectLst/>
                        </a:rPr>
                        <a:t>Enti del terzo settore (APS, ODV, ETS) e Fondazioni</a:t>
                      </a:r>
                      <a:endParaRPr lang="it-IT" sz="1100" b="0" cap="none" spc="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201310" marR="104681" marT="104681" marB="104681"/>
                </a:tc>
                <a:tc>
                  <a:txBody>
                    <a:bodyPr/>
                    <a:lstStyle/>
                    <a:p>
                      <a:pPr algn="ctr">
                        <a:lnSpc>
                          <a:spcPct val="107000"/>
                        </a:lnSpc>
                        <a:spcAft>
                          <a:spcPts val="800"/>
                        </a:spcAft>
                      </a:pPr>
                      <a:r>
                        <a:rPr lang="it-IT" sz="1100" b="0" cap="none" spc="0">
                          <a:solidFill>
                            <a:schemeClr val="tx1"/>
                          </a:solidFill>
                          <a:effectLst/>
                        </a:rPr>
                        <a:t>1</a:t>
                      </a:r>
                      <a:endParaRPr lang="it-IT" sz="1100" b="0" cap="none" spc="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201310" marR="104681" marT="104681" marB="104681"/>
                </a:tc>
                <a:tc>
                  <a:txBody>
                    <a:bodyPr/>
                    <a:lstStyle/>
                    <a:p>
                      <a:pPr algn="ctr" fontAlgn="auto">
                        <a:spcAft>
                          <a:spcPts val="800"/>
                        </a:spcAft>
                      </a:pPr>
                      <a:r>
                        <a:rPr lang="it-IT" sz="1100" b="0" cap="none" spc="0">
                          <a:solidFill>
                            <a:schemeClr val="tx1"/>
                          </a:solidFill>
                          <a:effectLst/>
                        </a:rPr>
                        <a:t>1 progetto singolo</a:t>
                      </a:r>
                      <a:endParaRPr lang="it-IT" sz="1100" b="0" cap="none" spc="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201310" marR="104681" marT="104681" marB="104681"/>
                </a:tc>
                <a:tc>
                  <a:txBody>
                    <a:bodyPr/>
                    <a:lstStyle/>
                    <a:p>
                      <a:pPr algn="ctr" fontAlgn="auto">
                        <a:spcAft>
                          <a:spcPts val="800"/>
                        </a:spcAft>
                      </a:pPr>
                      <a:r>
                        <a:rPr lang="it-IT" sz="1100" b="0" cap="none" spc="0">
                          <a:solidFill>
                            <a:schemeClr val="tx1"/>
                          </a:solidFill>
                          <a:effectLst/>
                        </a:rPr>
                        <a:t>fino al 40% del costo del progetto</a:t>
                      </a:r>
                      <a:endParaRPr lang="it-IT" sz="1100" b="0" cap="none" spc="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201310" marR="104681" marT="104681" marB="104681"/>
                </a:tc>
                <a:tc>
                  <a:txBody>
                    <a:bodyPr/>
                    <a:lstStyle/>
                    <a:p>
                      <a:pPr algn="ctr" fontAlgn="auto">
                        <a:spcAft>
                          <a:spcPts val="800"/>
                        </a:spcAft>
                      </a:pPr>
                      <a:r>
                        <a:rPr lang="it-IT" sz="1100" b="0" cap="none" spc="0">
                          <a:solidFill>
                            <a:schemeClr val="tx1"/>
                          </a:solidFill>
                          <a:effectLst/>
                        </a:rPr>
                        <a:t>non ammissibile</a:t>
                      </a:r>
                      <a:endParaRPr lang="it-IT" sz="1100" b="0" cap="none" spc="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201310" marR="104681" marT="104681" marB="104681"/>
                </a:tc>
                <a:extLst>
                  <a:ext uri="{0D108BD9-81ED-4DB2-BD59-A6C34878D82A}">
                    <a16:rowId xmlns:a16="http://schemas.microsoft.com/office/drawing/2014/main" val="4022159218"/>
                  </a:ext>
                </a:extLst>
              </a:tr>
              <a:tr h="548513">
                <a:tc>
                  <a:txBody>
                    <a:bodyPr/>
                    <a:lstStyle/>
                    <a:p>
                      <a:pPr algn="ctr" fontAlgn="auto">
                        <a:spcAft>
                          <a:spcPts val="800"/>
                        </a:spcAft>
                      </a:pPr>
                      <a:r>
                        <a:rPr lang="it-IT" sz="1100" b="0" cap="none" spc="0">
                          <a:solidFill>
                            <a:schemeClr val="tx1"/>
                          </a:solidFill>
                          <a:effectLst/>
                        </a:rPr>
                        <a:t>Unioni di Comuni</a:t>
                      </a:r>
                      <a:endParaRPr lang="it-IT" sz="1100" b="0" cap="none" spc="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201310" marR="104681" marT="104681" marB="104681"/>
                </a:tc>
                <a:tc>
                  <a:txBody>
                    <a:bodyPr/>
                    <a:lstStyle/>
                    <a:p>
                      <a:pPr algn="ctr" fontAlgn="auto">
                        <a:spcAft>
                          <a:spcPts val="800"/>
                        </a:spcAft>
                      </a:pPr>
                      <a:r>
                        <a:rPr lang="it-IT" sz="1100" b="0" cap="none" spc="0">
                          <a:solidFill>
                            <a:schemeClr val="tx1"/>
                          </a:solidFill>
                          <a:effectLst/>
                        </a:rPr>
                        <a:t>1</a:t>
                      </a:r>
                      <a:endParaRPr lang="it-IT" sz="1100" b="0" cap="none" spc="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201310" marR="104681" marT="104681" marB="104681"/>
                </a:tc>
                <a:tc>
                  <a:txBody>
                    <a:bodyPr/>
                    <a:lstStyle/>
                    <a:p>
                      <a:pPr algn="ctr" fontAlgn="auto">
                        <a:spcAft>
                          <a:spcPts val="800"/>
                        </a:spcAft>
                      </a:pPr>
                      <a:r>
                        <a:rPr lang="it-IT" sz="1100" b="0" cap="none" spc="0">
                          <a:solidFill>
                            <a:schemeClr val="tx1"/>
                          </a:solidFill>
                          <a:effectLst/>
                        </a:rPr>
                        <a:t>1 progetto singolo</a:t>
                      </a:r>
                      <a:endParaRPr lang="it-IT" sz="1100" b="0" cap="none" spc="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201310" marR="104681" marT="104681" marB="104681"/>
                </a:tc>
                <a:tc>
                  <a:txBody>
                    <a:bodyPr/>
                    <a:lstStyle/>
                    <a:p>
                      <a:pPr algn="ctr" fontAlgn="auto">
                        <a:spcAft>
                          <a:spcPts val="800"/>
                        </a:spcAft>
                      </a:pPr>
                      <a:r>
                        <a:rPr lang="it-IT" sz="1100" b="0" cap="none" spc="0">
                          <a:solidFill>
                            <a:schemeClr val="tx1"/>
                          </a:solidFill>
                          <a:effectLst/>
                        </a:rPr>
                        <a:t>fino al 40% del costo del progetto</a:t>
                      </a:r>
                      <a:endParaRPr lang="it-IT" sz="1100" b="0" cap="none" spc="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201310" marR="104681" marT="104681" marB="104681"/>
                </a:tc>
                <a:tc>
                  <a:txBody>
                    <a:bodyPr/>
                    <a:lstStyle/>
                    <a:p>
                      <a:pPr algn="ctr" fontAlgn="auto">
                        <a:spcAft>
                          <a:spcPts val="800"/>
                        </a:spcAft>
                      </a:pPr>
                      <a:r>
                        <a:rPr lang="it-IT" sz="1100" b="0" cap="none" spc="0">
                          <a:solidFill>
                            <a:schemeClr val="tx1"/>
                          </a:solidFill>
                          <a:effectLst/>
                        </a:rPr>
                        <a:t>non ammissibile</a:t>
                      </a:r>
                      <a:endParaRPr lang="it-IT" sz="1100" b="0" cap="none" spc="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201310" marR="104681" marT="104681" marB="104681"/>
                </a:tc>
                <a:extLst>
                  <a:ext uri="{0D108BD9-81ED-4DB2-BD59-A6C34878D82A}">
                    <a16:rowId xmlns:a16="http://schemas.microsoft.com/office/drawing/2014/main" val="590318331"/>
                  </a:ext>
                </a:extLst>
              </a:tr>
              <a:tr h="420982">
                <a:tc rowSpan="2">
                  <a:txBody>
                    <a:bodyPr/>
                    <a:lstStyle/>
                    <a:p>
                      <a:pPr marL="0" algn="ctr" defTabSz="457200" rtl="0" eaLnBrk="1" fontAlgn="auto" latinLnBrk="0" hangingPunct="1">
                        <a:spcAft>
                          <a:spcPts val="800"/>
                        </a:spcAft>
                      </a:pPr>
                      <a:r>
                        <a:rPr lang="it-IT" sz="1100" b="0" kern="1200" cap="none" spc="0">
                          <a:solidFill>
                            <a:schemeClr val="tx1"/>
                          </a:solidFill>
                          <a:effectLst/>
                          <a:latin typeface="+mn-lt"/>
                          <a:ea typeface="+mn-ea"/>
                          <a:cs typeface="+mn-cs"/>
                        </a:rPr>
                        <a:t>Comuni sopra i 15.000 ed entro i 50.000 abitanti</a:t>
                      </a:r>
                    </a:p>
                  </a:txBody>
                  <a:tcPr marL="201310" marR="104681" marT="104681" marB="104681">
                    <a:lnB w="12700" cap="flat" cmpd="sng" algn="ctr">
                      <a:solidFill>
                        <a:schemeClr val="accent1"/>
                      </a:solidFill>
                      <a:prstDash val="solid"/>
                      <a:round/>
                      <a:headEnd type="none" w="med" len="med"/>
                      <a:tailEnd type="none" w="med" len="med"/>
                    </a:lnB>
                  </a:tcPr>
                </a:tc>
                <a:tc rowSpan="2">
                  <a:txBody>
                    <a:bodyPr/>
                    <a:lstStyle/>
                    <a:p>
                      <a:pPr marL="0" algn="ctr" defTabSz="457200" rtl="0" eaLnBrk="1" fontAlgn="auto" latinLnBrk="0" hangingPunct="1">
                        <a:lnSpc>
                          <a:spcPct val="107000"/>
                        </a:lnSpc>
                        <a:spcAft>
                          <a:spcPts val="800"/>
                        </a:spcAft>
                      </a:pPr>
                      <a:r>
                        <a:rPr lang="it-IT" sz="1100" b="0" kern="1200" cap="none" spc="0">
                          <a:solidFill>
                            <a:schemeClr val="tx1"/>
                          </a:solidFill>
                          <a:effectLst/>
                          <a:latin typeface="+mn-lt"/>
                          <a:ea typeface="+mn-ea"/>
                          <a:cs typeface="+mn-cs"/>
                        </a:rPr>
                        <a:t>2</a:t>
                      </a:r>
                    </a:p>
                  </a:txBody>
                  <a:tcPr marL="201310" marR="104681" marT="104681" marB="104681">
                    <a:lnB w="12700" cap="flat" cmpd="sng" algn="ctr">
                      <a:solidFill>
                        <a:schemeClr val="accent1"/>
                      </a:solidFill>
                      <a:prstDash val="solid"/>
                      <a:round/>
                      <a:headEnd type="none" w="med" len="med"/>
                      <a:tailEnd type="none" w="med" len="med"/>
                    </a:lnB>
                  </a:tcPr>
                </a:tc>
                <a:tc>
                  <a:txBody>
                    <a:bodyPr/>
                    <a:lstStyle/>
                    <a:p>
                      <a:pPr algn="ctr" fontAlgn="auto">
                        <a:spcAft>
                          <a:spcPts val="800"/>
                        </a:spcAft>
                      </a:pPr>
                      <a:r>
                        <a:rPr lang="it-IT" sz="1100" b="0" cap="none" spc="0">
                          <a:solidFill>
                            <a:schemeClr val="tx1"/>
                          </a:solidFill>
                          <a:effectLst/>
                        </a:rPr>
                        <a:t>1 progetto singolo come titolare </a:t>
                      </a:r>
                      <a:endParaRPr lang="it-IT" sz="1100" b="0" cap="none" spc="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201310" marR="104681" marT="104681" marB="104681"/>
                </a:tc>
                <a:tc rowSpan="2">
                  <a:txBody>
                    <a:bodyPr/>
                    <a:lstStyle/>
                    <a:p>
                      <a:pPr algn="ctr" fontAlgn="auto">
                        <a:spcAft>
                          <a:spcPts val="800"/>
                        </a:spcAft>
                      </a:pPr>
                      <a:r>
                        <a:rPr lang="it-IT" sz="1100" b="0" cap="none" spc="0">
                          <a:solidFill>
                            <a:schemeClr val="tx1"/>
                          </a:solidFill>
                          <a:effectLst/>
                        </a:rPr>
                        <a:t>fino al 40% del costo del progetto</a:t>
                      </a:r>
                      <a:endParaRPr lang="it-IT" sz="1100" b="0" cap="none" spc="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201310" marR="104681" marT="104681" marB="104681">
                    <a:lnB w="12700" cap="flat" cmpd="sng" algn="ctr">
                      <a:solidFill>
                        <a:schemeClr val="accent1"/>
                      </a:solidFill>
                      <a:prstDash val="solid"/>
                      <a:round/>
                      <a:headEnd type="none" w="med" len="med"/>
                      <a:tailEnd type="none" w="med" len="med"/>
                    </a:lnB>
                  </a:tcPr>
                </a:tc>
                <a:tc rowSpan="2">
                  <a:txBody>
                    <a:bodyPr/>
                    <a:lstStyle/>
                    <a:p>
                      <a:pPr algn="ctr" fontAlgn="auto">
                        <a:spcAft>
                          <a:spcPts val="800"/>
                        </a:spcAft>
                      </a:pPr>
                      <a:r>
                        <a:rPr lang="it-IT" sz="1100" b="0" cap="none" spc="0">
                          <a:solidFill>
                            <a:schemeClr val="tx1"/>
                          </a:solidFill>
                          <a:effectLst/>
                        </a:rPr>
                        <a:t>fino al 50% del costo del progetto</a:t>
                      </a:r>
                      <a:endParaRPr lang="it-IT" sz="1100" b="0" cap="none" spc="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201310" marR="104681" marT="104681" marB="104681">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3614451721"/>
                  </a:ext>
                </a:extLst>
              </a:tr>
              <a:tr h="717345">
                <a:tc vMerge="1">
                  <a:txBody>
                    <a:bodyPr/>
                    <a:lstStyle/>
                    <a:p>
                      <a:endParaRPr lang="it-IT"/>
                    </a:p>
                  </a:txBody>
                  <a:tcPr/>
                </a:tc>
                <a:tc vMerge="1">
                  <a:txBody>
                    <a:bodyPr/>
                    <a:lstStyle/>
                    <a:p>
                      <a:endParaRPr lang="it-IT"/>
                    </a:p>
                  </a:txBody>
                  <a:tcPr/>
                </a:tc>
                <a:tc>
                  <a:txBody>
                    <a:bodyPr/>
                    <a:lstStyle/>
                    <a:p>
                      <a:pPr marL="0" algn="ctr" defTabSz="457200" rtl="0" eaLnBrk="1" fontAlgn="auto" latinLnBrk="0" hangingPunct="1">
                        <a:spcAft>
                          <a:spcPts val="800"/>
                        </a:spcAft>
                      </a:pPr>
                      <a:r>
                        <a:rPr lang="it-IT" sz="1100" b="0" kern="1200" cap="none" spc="0">
                          <a:solidFill>
                            <a:schemeClr val="tx1"/>
                          </a:solidFill>
                          <a:effectLst/>
                        </a:rPr>
                        <a:t>1 progetto di rete come titolare o compartecipe oppure massimo 2 progetti di rete come compartecipante</a:t>
                      </a:r>
                      <a:endParaRPr lang="it-IT" sz="1100" b="0" kern="1200" cap="none" spc="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201310" marR="104681" marT="104681" marB="104681"/>
                </a:tc>
                <a:tc vMerge="1">
                  <a:txBody>
                    <a:bodyPr/>
                    <a:lstStyle/>
                    <a:p>
                      <a:endParaRPr lang="it-IT"/>
                    </a:p>
                  </a:txBody>
                  <a:tcPr/>
                </a:tc>
                <a:tc vMerge="1">
                  <a:txBody>
                    <a:bodyPr/>
                    <a:lstStyle/>
                    <a:p>
                      <a:endParaRPr lang="it-IT"/>
                    </a:p>
                  </a:txBody>
                  <a:tcPr/>
                </a:tc>
                <a:extLst>
                  <a:ext uri="{0D108BD9-81ED-4DB2-BD59-A6C34878D82A}">
                    <a16:rowId xmlns:a16="http://schemas.microsoft.com/office/drawing/2014/main" val="3215334030"/>
                  </a:ext>
                </a:extLst>
              </a:tr>
              <a:tr h="548513">
                <a:tc rowSpan="2">
                  <a:txBody>
                    <a:bodyPr/>
                    <a:lstStyle/>
                    <a:p>
                      <a:pPr algn="ctr" fontAlgn="auto">
                        <a:spcAft>
                          <a:spcPts val="800"/>
                        </a:spcAft>
                      </a:pPr>
                      <a:r>
                        <a:rPr lang="it-IT" sz="1100" b="0" cap="none" spc="0">
                          <a:solidFill>
                            <a:schemeClr val="tx1"/>
                          </a:solidFill>
                          <a:effectLst/>
                        </a:rPr>
                        <a:t>Comuni sotto i 15.000 abitanti (solo progetti di rete)</a:t>
                      </a:r>
                      <a:endParaRPr lang="it-IT" sz="1100" b="0" cap="none" spc="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201310" marR="104681" marT="104681" marB="104681">
                    <a:lnT w="12700" cap="flat" cmpd="sng" algn="ctr">
                      <a:solidFill>
                        <a:schemeClr val="accent1"/>
                      </a:solidFill>
                      <a:prstDash val="solid"/>
                      <a:round/>
                      <a:headEnd type="none" w="med" len="med"/>
                      <a:tailEnd type="none" w="med" len="med"/>
                    </a:lnT>
                  </a:tcPr>
                </a:tc>
                <a:tc rowSpan="2">
                  <a:txBody>
                    <a:bodyPr/>
                    <a:lstStyle/>
                    <a:p>
                      <a:pPr algn="ctr" fontAlgn="auto">
                        <a:spcAft>
                          <a:spcPts val="800"/>
                        </a:spcAft>
                      </a:pPr>
                      <a:r>
                        <a:rPr lang="it-IT" sz="1100" b="0" cap="none" spc="0">
                          <a:solidFill>
                            <a:schemeClr val="tx1"/>
                          </a:solidFill>
                          <a:effectLst/>
                        </a:rPr>
                        <a:t>2</a:t>
                      </a:r>
                      <a:endParaRPr lang="it-IT" sz="1100" b="0" cap="none" spc="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201310" marR="104681" marT="104681" marB="104681">
                    <a:lnT w="12700" cap="flat" cmpd="sng" algn="ctr">
                      <a:solidFill>
                        <a:schemeClr val="accent1"/>
                      </a:solidFill>
                      <a:prstDash val="solid"/>
                      <a:round/>
                      <a:headEnd type="none" w="med" len="med"/>
                      <a:tailEnd type="none" w="med" len="med"/>
                    </a:lnT>
                  </a:tcPr>
                </a:tc>
                <a:tc>
                  <a:txBody>
                    <a:bodyPr/>
                    <a:lstStyle/>
                    <a:p>
                      <a:pPr algn="ctr" fontAlgn="auto">
                        <a:spcAft>
                          <a:spcPts val="800"/>
                        </a:spcAft>
                      </a:pPr>
                      <a:r>
                        <a:rPr lang="it-IT" sz="1100" b="0" cap="none" spc="0">
                          <a:solidFill>
                            <a:schemeClr val="tx1"/>
                          </a:solidFill>
                          <a:effectLst/>
                        </a:rPr>
                        <a:t>1 progetto di rete come titolare e 1 progetto di rete come compartecipante</a:t>
                      </a:r>
                      <a:endParaRPr lang="it-IT" sz="1100" b="0" cap="none" spc="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201310" marR="104681" marT="104681" marB="104681"/>
                </a:tc>
                <a:tc rowSpan="2">
                  <a:txBody>
                    <a:bodyPr/>
                    <a:lstStyle/>
                    <a:p>
                      <a:pPr algn="ctr" fontAlgn="auto">
                        <a:spcAft>
                          <a:spcPts val="800"/>
                        </a:spcAft>
                      </a:pPr>
                      <a:r>
                        <a:rPr lang="it-IT" sz="1100" b="0" cap="none" spc="0">
                          <a:solidFill>
                            <a:schemeClr val="tx1"/>
                          </a:solidFill>
                          <a:effectLst/>
                        </a:rPr>
                        <a:t>progetto singolo non ammissibile</a:t>
                      </a:r>
                      <a:endParaRPr lang="it-IT" sz="1100" b="0" cap="none" spc="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201310" marR="104681" marT="104681" marB="104681">
                    <a:lnT w="12700" cap="flat" cmpd="sng" algn="ctr">
                      <a:solidFill>
                        <a:schemeClr val="accent1"/>
                      </a:solidFill>
                      <a:prstDash val="solid"/>
                      <a:round/>
                      <a:headEnd type="none" w="med" len="med"/>
                      <a:tailEnd type="none" w="med" len="med"/>
                    </a:lnT>
                  </a:tcPr>
                </a:tc>
                <a:tc rowSpan="2">
                  <a:txBody>
                    <a:bodyPr/>
                    <a:lstStyle/>
                    <a:p>
                      <a:pPr algn="ctr" fontAlgn="auto">
                        <a:spcAft>
                          <a:spcPts val="800"/>
                        </a:spcAft>
                      </a:pPr>
                      <a:r>
                        <a:rPr lang="it-IT" sz="1100" b="0" cap="none" spc="0">
                          <a:solidFill>
                            <a:schemeClr val="tx1"/>
                          </a:solidFill>
                          <a:effectLst/>
                        </a:rPr>
                        <a:t>fino al 50% del costo del progetto</a:t>
                      </a:r>
                      <a:endParaRPr lang="it-IT" sz="1100" b="0" cap="none" spc="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201310" marR="104681" marT="104681" marB="104681">
                    <a:lnT w="12700" cap="flat" cmpd="sng" algn="ctr">
                      <a:solidFill>
                        <a:schemeClr val="accent1"/>
                      </a:solidFill>
                      <a:prstDash val="solid"/>
                      <a:round/>
                      <a:headEnd type="none" w="med" len="med"/>
                      <a:tailEnd type="none" w="med" len="med"/>
                    </a:lnT>
                  </a:tcPr>
                </a:tc>
                <a:extLst>
                  <a:ext uri="{0D108BD9-81ED-4DB2-BD59-A6C34878D82A}">
                    <a16:rowId xmlns:a16="http://schemas.microsoft.com/office/drawing/2014/main" val="3085058749"/>
                  </a:ext>
                </a:extLst>
              </a:tr>
              <a:tr h="488099">
                <a:tc vMerge="1">
                  <a:txBody>
                    <a:bodyPr/>
                    <a:lstStyle/>
                    <a:p>
                      <a:endParaRPr lang="it-IT"/>
                    </a:p>
                  </a:txBody>
                  <a:tcPr/>
                </a:tc>
                <a:tc vMerge="1">
                  <a:txBody>
                    <a:bodyPr/>
                    <a:lstStyle/>
                    <a:p>
                      <a:endParaRPr lang="it-IT"/>
                    </a:p>
                  </a:txBody>
                  <a:tcPr/>
                </a:tc>
                <a:tc>
                  <a:txBody>
                    <a:bodyPr/>
                    <a:lstStyle/>
                    <a:p>
                      <a:pPr marL="0" algn="ctr" defTabSz="457200" rtl="0" eaLnBrk="1" fontAlgn="auto" latinLnBrk="0" hangingPunct="1">
                        <a:spcAft>
                          <a:spcPts val="800"/>
                        </a:spcAft>
                      </a:pPr>
                      <a:r>
                        <a:rPr lang="it-IT" sz="1100" b="0" kern="1200" cap="none" spc="0" dirty="0">
                          <a:solidFill>
                            <a:schemeClr val="tx1"/>
                          </a:solidFill>
                          <a:effectLst/>
                        </a:rPr>
                        <a:t>oppure 2 progetti di rete come compartecipante</a:t>
                      </a:r>
                      <a:endParaRPr lang="it-IT" sz="1100" b="0" kern="1200" cap="none" spc="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201310" marR="104681" marT="104681" marB="104681" anchor="ctr"/>
                </a:tc>
                <a:tc vMerge="1">
                  <a:txBody>
                    <a:bodyPr/>
                    <a:lstStyle/>
                    <a:p>
                      <a:endParaRPr lang="it-IT"/>
                    </a:p>
                  </a:txBody>
                  <a:tcPr/>
                </a:tc>
                <a:tc vMerge="1">
                  <a:txBody>
                    <a:bodyPr/>
                    <a:lstStyle/>
                    <a:p>
                      <a:endParaRPr lang="it-IT"/>
                    </a:p>
                  </a:txBody>
                  <a:tcPr/>
                </a:tc>
                <a:extLst>
                  <a:ext uri="{0D108BD9-81ED-4DB2-BD59-A6C34878D82A}">
                    <a16:rowId xmlns:a16="http://schemas.microsoft.com/office/drawing/2014/main" val="1619319474"/>
                  </a:ext>
                </a:extLst>
              </a:tr>
            </a:tbl>
          </a:graphicData>
        </a:graphic>
      </p:graphicFrame>
    </p:spTree>
    <p:extLst>
      <p:ext uri="{BB962C8B-B14F-4D97-AF65-F5344CB8AC3E}">
        <p14:creationId xmlns:p14="http://schemas.microsoft.com/office/powerpoint/2010/main" val="38364440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FEB83C3-7E41-9AE0-7A9F-E37CFC3C91B6}"/>
              </a:ext>
            </a:extLst>
          </p:cNvPr>
          <p:cNvSpPr>
            <a:spLocks noGrp="1"/>
          </p:cNvSpPr>
          <p:nvPr>
            <p:ph type="title"/>
          </p:nvPr>
        </p:nvSpPr>
        <p:spPr>
          <a:xfrm>
            <a:off x="677334" y="609600"/>
            <a:ext cx="8596668" cy="673916"/>
          </a:xfrm>
        </p:spPr>
        <p:txBody>
          <a:bodyPr/>
          <a:lstStyle/>
          <a:p>
            <a:r>
              <a:rPr lang="it-IT"/>
              <a:t>Programma dettagliato delle attività</a:t>
            </a:r>
          </a:p>
        </p:txBody>
      </p:sp>
      <p:pic>
        <p:nvPicPr>
          <p:cNvPr id="9" name="Segnaposto contenuto 8" descr="Immagine che contiene testo, ricevuta, schermata, Carattere&#10;&#10;Il contenuto generato dall'IA potrebbe non essere corretto.">
            <a:extLst>
              <a:ext uri="{FF2B5EF4-FFF2-40B4-BE49-F238E27FC236}">
                <a16:creationId xmlns:a16="http://schemas.microsoft.com/office/drawing/2014/main" id="{4043D21B-C7A2-09F0-33AC-72E0C9CA75EB}"/>
              </a:ext>
            </a:extLst>
          </p:cNvPr>
          <p:cNvPicPr>
            <a:picLocks noGrp="1" noChangeAspect="1"/>
          </p:cNvPicPr>
          <p:nvPr>
            <p:ph sz="half" idx="2"/>
          </p:nvPr>
        </p:nvPicPr>
        <p:blipFill>
          <a:blip r:embed="rId2"/>
          <a:stretch>
            <a:fillRect/>
          </a:stretch>
        </p:blipFill>
        <p:spPr>
          <a:xfrm>
            <a:off x="677334" y="1384185"/>
            <a:ext cx="7812325" cy="4432956"/>
          </a:xfrm>
          <a:ln>
            <a:solidFill>
              <a:schemeClr val="accent1"/>
            </a:solidFill>
          </a:ln>
        </p:spPr>
      </p:pic>
      <p:sp>
        <p:nvSpPr>
          <p:cNvPr id="5" name="Segnaposto piè di pagina 4">
            <a:extLst>
              <a:ext uri="{FF2B5EF4-FFF2-40B4-BE49-F238E27FC236}">
                <a16:creationId xmlns:a16="http://schemas.microsoft.com/office/drawing/2014/main" id="{141D53D2-5991-978E-AFDA-58E81D9A5B36}"/>
              </a:ext>
            </a:extLst>
          </p:cNvPr>
          <p:cNvSpPr>
            <a:spLocks noGrp="1"/>
          </p:cNvSpPr>
          <p:nvPr>
            <p:ph type="ftr" sz="quarter" idx="11"/>
          </p:nvPr>
        </p:nvSpPr>
        <p:spPr>
          <a:xfrm>
            <a:off x="677334" y="6040800"/>
            <a:ext cx="8070426" cy="290167"/>
          </a:xfrm>
        </p:spPr>
        <p:txBody>
          <a:bodyPr/>
          <a:lstStyle/>
          <a:p>
            <a:r>
              <a:rPr lang="it-IT"/>
              <a:t>L.R. 21/2023 AVVISO PER IL SOSTEGNO A PROGETTI DI PROMOZIONE CULTURALE DI RILEVANZA REGIONALE O SOVRALOCALE – ANNO 2025</a:t>
            </a:r>
            <a:endParaRPr lang="en-US"/>
          </a:p>
        </p:txBody>
      </p:sp>
    </p:spTree>
    <p:extLst>
      <p:ext uri="{BB962C8B-B14F-4D97-AF65-F5344CB8AC3E}">
        <p14:creationId xmlns:p14="http://schemas.microsoft.com/office/powerpoint/2010/main" val="20422524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8615B8-237E-148B-B60A-90DDE63B25AC}"/>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BEA024D6-1DE1-FDAC-2B96-8D03C062DD76}"/>
              </a:ext>
            </a:extLst>
          </p:cNvPr>
          <p:cNvSpPr>
            <a:spLocks noGrp="1"/>
          </p:cNvSpPr>
          <p:nvPr>
            <p:ph type="title"/>
          </p:nvPr>
        </p:nvSpPr>
        <p:spPr>
          <a:xfrm>
            <a:off x="660936" y="1179150"/>
            <a:ext cx="3300646" cy="4463889"/>
          </a:xfrm>
        </p:spPr>
        <p:txBody>
          <a:bodyPr anchor="ctr">
            <a:normAutofit/>
          </a:bodyPr>
          <a:lstStyle/>
          <a:p>
            <a:r>
              <a:rPr lang="it-IT" sz="3300"/>
              <a:t>Spese ammissibili: </a:t>
            </a:r>
            <a:br>
              <a:rPr lang="it-IT" sz="3300"/>
            </a:br>
            <a:r>
              <a:rPr lang="it-IT" sz="3300"/>
              <a:t>principi generali</a:t>
            </a:r>
            <a:br>
              <a:rPr lang="it-IT" sz="3300"/>
            </a:br>
            <a:br>
              <a:rPr lang="it-IT" sz="3300"/>
            </a:br>
            <a:endParaRPr lang="it-IT" sz="3300"/>
          </a:p>
        </p:txBody>
      </p:sp>
      <p:sp>
        <p:nvSpPr>
          <p:cNvPr id="9" name="Segnaposto contenuto 8">
            <a:extLst>
              <a:ext uri="{FF2B5EF4-FFF2-40B4-BE49-F238E27FC236}">
                <a16:creationId xmlns:a16="http://schemas.microsoft.com/office/drawing/2014/main" id="{3E9649E8-A6B1-98BD-9878-840FA2C7C587}"/>
              </a:ext>
            </a:extLst>
          </p:cNvPr>
          <p:cNvSpPr>
            <a:spLocks noGrp="1"/>
          </p:cNvSpPr>
          <p:nvPr>
            <p:ph idx="1"/>
          </p:nvPr>
        </p:nvSpPr>
        <p:spPr>
          <a:xfrm>
            <a:off x="4089684" y="894945"/>
            <a:ext cx="5742213" cy="4836005"/>
          </a:xfrm>
        </p:spPr>
        <p:txBody>
          <a:bodyPr anchor="ctr">
            <a:noAutofit/>
          </a:bodyPr>
          <a:lstStyle/>
          <a:p>
            <a:pPr marL="0" indent="0">
              <a:lnSpc>
                <a:spcPct val="90000"/>
              </a:lnSpc>
              <a:buNone/>
            </a:pPr>
            <a:r>
              <a:rPr lang="it-IT"/>
              <a:t>SONO AMMISSIBILI LE SPESE:</a:t>
            </a:r>
            <a:endParaRPr lang="it-IT" u="sng"/>
          </a:p>
          <a:p>
            <a:pPr>
              <a:lnSpc>
                <a:spcPct val="90000"/>
              </a:lnSpc>
            </a:pPr>
            <a:r>
              <a:rPr lang="it-IT"/>
              <a:t>Direttamente imputabili e funzionali alla realizzazione del progetto</a:t>
            </a:r>
          </a:p>
          <a:p>
            <a:pPr>
              <a:lnSpc>
                <a:spcPct val="90000"/>
              </a:lnSpc>
            </a:pPr>
            <a:r>
              <a:rPr lang="it-IT"/>
              <a:t>Rientranti nelle tipologie previste al par. 5 dell’Avviso</a:t>
            </a:r>
          </a:p>
          <a:p>
            <a:pPr>
              <a:lnSpc>
                <a:spcPct val="90000"/>
              </a:lnSpc>
            </a:pPr>
            <a:r>
              <a:rPr lang="it-IT"/>
              <a:t>Sostenute esclusivamente dal beneficiario, per i progetti in forma singola, o dai Comuni aderenti alla rete, nel caso di progetti in forma associata</a:t>
            </a:r>
          </a:p>
          <a:p>
            <a:pPr>
              <a:lnSpc>
                <a:spcPct val="90000"/>
              </a:lnSpc>
            </a:pPr>
            <a:r>
              <a:rPr lang="it-IT"/>
              <a:t>Riferite esclusivamente ad attività di progetto svolte nel 2025</a:t>
            </a:r>
          </a:p>
          <a:p>
            <a:pPr>
              <a:lnSpc>
                <a:spcPct val="90000"/>
              </a:lnSpc>
            </a:pPr>
            <a:r>
              <a:rPr lang="it-IT"/>
              <a:t>Documentate da giustificativi fiscalmente validi previsti dall’Avviso</a:t>
            </a:r>
          </a:p>
          <a:p>
            <a:pPr marL="0" indent="0">
              <a:lnSpc>
                <a:spcPct val="90000"/>
              </a:lnSpc>
              <a:buNone/>
            </a:pPr>
            <a:endParaRPr lang="it-IT" u="sng"/>
          </a:p>
          <a:p>
            <a:pPr marL="0" indent="0">
              <a:lnSpc>
                <a:spcPct val="90000"/>
              </a:lnSpc>
              <a:buNone/>
            </a:pPr>
            <a:r>
              <a:rPr lang="it-IT" u="sng"/>
              <a:t>NB: ATTENZIONE A PAR. 5 DELL’AVVISO E ALLE «LINEE GUIDA PER LA RENDICONTAZIONE»</a:t>
            </a:r>
          </a:p>
        </p:txBody>
      </p:sp>
      <p:sp>
        <p:nvSpPr>
          <p:cNvPr id="8" name="Segnaposto piè di pagina 7">
            <a:extLst>
              <a:ext uri="{FF2B5EF4-FFF2-40B4-BE49-F238E27FC236}">
                <a16:creationId xmlns:a16="http://schemas.microsoft.com/office/drawing/2014/main" id="{A233334C-423F-3AB1-F23B-C1E4BD915630}"/>
              </a:ext>
            </a:extLst>
          </p:cNvPr>
          <p:cNvSpPr>
            <a:spLocks noGrp="1"/>
          </p:cNvSpPr>
          <p:nvPr>
            <p:ph type="ftr" sz="quarter" idx="11"/>
          </p:nvPr>
        </p:nvSpPr>
        <p:spPr>
          <a:xfrm>
            <a:off x="676800" y="6041362"/>
            <a:ext cx="9274267" cy="365125"/>
          </a:xfrm>
        </p:spPr>
        <p:txBody>
          <a:bodyPr>
            <a:normAutofit/>
          </a:bodyPr>
          <a:lstStyle/>
          <a:p>
            <a:pPr>
              <a:lnSpc>
                <a:spcPct val="90000"/>
              </a:lnSpc>
              <a:spcAft>
                <a:spcPts val="600"/>
              </a:spcAft>
            </a:pPr>
            <a:r>
              <a:rPr lang="it-IT"/>
              <a:t>L.R. 21/2023 AVVISO PER IL SOSTEGNO A PROGETTI DI PROMOZIONE CULTURALE DI RILEVANZA REGIONALE O SOVRALOCALE – ANNO 2025</a:t>
            </a:r>
            <a:endParaRPr lang="en-US"/>
          </a:p>
        </p:txBody>
      </p:sp>
    </p:spTree>
    <p:extLst>
      <p:ext uri="{BB962C8B-B14F-4D97-AF65-F5344CB8AC3E}">
        <p14:creationId xmlns:p14="http://schemas.microsoft.com/office/powerpoint/2010/main" val="25088375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201DE9-485C-5F2B-39AE-C751D35F19A7}"/>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D6A5F152-F8F9-0A16-7CD5-D46C61537EBE}"/>
              </a:ext>
            </a:extLst>
          </p:cNvPr>
          <p:cNvSpPr>
            <a:spLocks noGrp="1"/>
          </p:cNvSpPr>
          <p:nvPr>
            <p:ph type="title"/>
          </p:nvPr>
        </p:nvSpPr>
        <p:spPr>
          <a:xfrm>
            <a:off x="1043950" y="1179151"/>
            <a:ext cx="3300646" cy="4463889"/>
          </a:xfrm>
        </p:spPr>
        <p:txBody>
          <a:bodyPr anchor="ctr">
            <a:normAutofit/>
          </a:bodyPr>
          <a:lstStyle/>
          <a:p>
            <a:r>
              <a:rPr lang="it-IT" sz="3300"/>
              <a:t>Spese ammissibili</a:t>
            </a:r>
            <a:br>
              <a:rPr lang="it-IT" sz="3300"/>
            </a:br>
            <a:br>
              <a:rPr lang="it-IT" sz="3300"/>
            </a:br>
            <a:r>
              <a:rPr lang="it-IT" sz="3300"/>
              <a:t>SOGGETTI PUBBLICI</a:t>
            </a:r>
          </a:p>
        </p:txBody>
      </p:sp>
      <p:sp>
        <p:nvSpPr>
          <p:cNvPr id="9" name="Segnaposto contenuto 8">
            <a:extLst>
              <a:ext uri="{FF2B5EF4-FFF2-40B4-BE49-F238E27FC236}">
                <a16:creationId xmlns:a16="http://schemas.microsoft.com/office/drawing/2014/main" id="{22BDB987-27F1-0E56-E146-9338EC6F52DE}"/>
              </a:ext>
            </a:extLst>
          </p:cNvPr>
          <p:cNvSpPr>
            <a:spLocks noGrp="1"/>
          </p:cNvSpPr>
          <p:nvPr>
            <p:ph idx="1"/>
          </p:nvPr>
        </p:nvSpPr>
        <p:spPr>
          <a:xfrm>
            <a:off x="3779292" y="1039140"/>
            <a:ext cx="6552147" cy="4603900"/>
          </a:xfrm>
        </p:spPr>
        <p:txBody>
          <a:bodyPr anchor="ctr">
            <a:normAutofit fontScale="92500" lnSpcReduction="20000"/>
          </a:bodyPr>
          <a:lstStyle/>
          <a:p>
            <a:pPr>
              <a:lnSpc>
                <a:spcPct val="90000"/>
              </a:lnSpc>
            </a:pPr>
            <a:r>
              <a:rPr lang="it-IT" u="sng"/>
              <a:t>Pubblicità e promozione</a:t>
            </a:r>
          </a:p>
          <a:p>
            <a:pPr>
              <a:lnSpc>
                <a:spcPct val="90000"/>
              </a:lnSpc>
            </a:pPr>
            <a:r>
              <a:rPr lang="it-IT" u="sng"/>
              <a:t>Affitto spazi e allestimenti</a:t>
            </a:r>
          </a:p>
          <a:p>
            <a:pPr>
              <a:lnSpc>
                <a:spcPct val="90000"/>
              </a:lnSpc>
            </a:pPr>
            <a:r>
              <a:rPr lang="it-IT" u="sng"/>
              <a:t>Service e noleggi</a:t>
            </a:r>
          </a:p>
          <a:p>
            <a:pPr>
              <a:lnSpc>
                <a:spcPct val="90000"/>
              </a:lnSpc>
            </a:pPr>
            <a:r>
              <a:rPr lang="it-IT" u="sng"/>
              <a:t>Compensi </a:t>
            </a:r>
          </a:p>
          <a:p>
            <a:pPr>
              <a:lnSpc>
                <a:spcPct val="90000"/>
              </a:lnSpc>
            </a:pPr>
            <a:r>
              <a:rPr lang="it-IT" u="sng"/>
              <a:t>Ospitalità (max 20%) </a:t>
            </a:r>
          </a:p>
          <a:p>
            <a:pPr>
              <a:lnSpc>
                <a:spcPct val="90000"/>
              </a:lnSpc>
            </a:pPr>
            <a:r>
              <a:rPr lang="it-IT" u="sng"/>
              <a:t>Spese di viaggio relatori</a:t>
            </a:r>
          </a:p>
          <a:p>
            <a:pPr>
              <a:lnSpc>
                <a:spcPct val="90000"/>
              </a:lnSpc>
            </a:pPr>
            <a:r>
              <a:rPr lang="it-IT" u="sng"/>
              <a:t>Spese di rappresentanza (max 5%)</a:t>
            </a:r>
          </a:p>
          <a:p>
            <a:pPr>
              <a:lnSpc>
                <a:spcPct val="90000"/>
              </a:lnSpc>
            </a:pPr>
            <a:r>
              <a:rPr lang="it-IT" u="sng"/>
              <a:t>Diritti d’autore/Siae</a:t>
            </a:r>
          </a:p>
          <a:p>
            <a:pPr>
              <a:lnSpc>
                <a:spcPct val="90000"/>
              </a:lnSpc>
            </a:pPr>
            <a:r>
              <a:rPr lang="it-IT" u="sng"/>
              <a:t>Spese assicurative</a:t>
            </a:r>
          </a:p>
          <a:p>
            <a:pPr>
              <a:lnSpc>
                <a:spcPct val="90000"/>
              </a:lnSpc>
            </a:pPr>
            <a:r>
              <a:rPr lang="it-IT">
                <a:solidFill>
                  <a:schemeClr val="accent1"/>
                </a:solidFill>
              </a:rPr>
              <a:t>Contributi ad associazioni per fasi di realizzazione</a:t>
            </a:r>
          </a:p>
          <a:p>
            <a:pPr>
              <a:lnSpc>
                <a:spcPct val="90000"/>
              </a:lnSpc>
            </a:pPr>
            <a:endParaRPr lang="it-IT">
              <a:solidFill>
                <a:schemeClr val="accent1"/>
              </a:solidFill>
            </a:endParaRPr>
          </a:p>
          <a:p>
            <a:pPr>
              <a:lnSpc>
                <a:spcPct val="90000"/>
              </a:lnSpc>
            </a:pPr>
            <a:r>
              <a:rPr lang="it-IT">
                <a:solidFill>
                  <a:schemeClr val="accent1"/>
                </a:solidFill>
              </a:rPr>
              <a:t>NO SPESE GENERALI E DIPENDENTI DELL’ENTE </a:t>
            </a:r>
          </a:p>
          <a:p>
            <a:pPr>
              <a:lnSpc>
                <a:spcPct val="90000"/>
              </a:lnSpc>
            </a:pPr>
            <a:r>
              <a:rPr lang="it-IT" sz="2000">
                <a:solidFill>
                  <a:schemeClr val="tx1"/>
                </a:solidFill>
              </a:rPr>
              <a:t>NO spese </a:t>
            </a:r>
            <a:r>
              <a:rPr lang="it-IT">
                <a:solidFill>
                  <a:schemeClr val="tx1"/>
                </a:solidFill>
              </a:rPr>
              <a:t>per ACQUISTO BENI DUREVOLI, NO spese per il punto ristoro, NO spese di manutenzione ordinaria e straordinaria immobili</a:t>
            </a:r>
            <a:endParaRPr lang="it-IT" u="sng"/>
          </a:p>
          <a:p>
            <a:pPr>
              <a:lnSpc>
                <a:spcPct val="90000"/>
              </a:lnSpc>
            </a:pPr>
            <a:endParaRPr lang="it-IT" u="sng"/>
          </a:p>
        </p:txBody>
      </p:sp>
      <p:sp>
        <p:nvSpPr>
          <p:cNvPr id="8" name="Segnaposto piè di pagina 7">
            <a:extLst>
              <a:ext uri="{FF2B5EF4-FFF2-40B4-BE49-F238E27FC236}">
                <a16:creationId xmlns:a16="http://schemas.microsoft.com/office/drawing/2014/main" id="{9447D22F-424C-7E13-F912-078AB794E434}"/>
              </a:ext>
            </a:extLst>
          </p:cNvPr>
          <p:cNvSpPr>
            <a:spLocks noGrp="1"/>
          </p:cNvSpPr>
          <p:nvPr>
            <p:ph type="ftr" sz="quarter" idx="11"/>
          </p:nvPr>
        </p:nvSpPr>
        <p:spPr>
          <a:xfrm>
            <a:off x="676800" y="6041362"/>
            <a:ext cx="9274267" cy="365125"/>
          </a:xfrm>
        </p:spPr>
        <p:txBody>
          <a:bodyPr>
            <a:normAutofit/>
          </a:bodyPr>
          <a:lstStyle/>
          <a:p>
            <a:pPr>
              <a:lnSpc>
                <a:spcPct val="90000"/>
              </a:lnSpc>
              <a:spcAft>
                <a:spcPts val="600"/>
              </a:spcAft>
            </a:pPr>
            <a:r>
              <a:rPr lang="it-IT"/>
              <a:t>L.R. 21/2023 AVVISO PER IL SOSTEGNO A PROGETTI DI PROMOZIONE CULTURALE DI RILEVANZA REGIONALE O SOVRALOCALE – ANNO 2025</a:t>
            </a:r>
            <a:endParaRPr lang="en-US"/>
          </a:p>
        </p:txBody>
      </p:sp>
    </p:spTree>
    <p:extLst>
      <p:ext uri="{BB962C8B-B14F-4D97-AF65-F5344CB8AC3E}">
        <p14:creationId xmlns:p14="http://schemas.microsoft.com/office/powerpoint/2010/main" val="33088055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EDB22E-A5A4-1FF8-D43F-080B9ACBD673}"/>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B182E71F-1A40-D438-2620-23B4292481AF}"/>
              </a:ext>
            </a:extLst>
          </p:cNvPr>
          <p:cNvSpPr>
            <a:spLocks noGrp="1"/>
          </p:cNvSpPr>
          <p:nvPr>
            <p:ph type="title"/>
          </p:nvPr>
        </p:nvSpPr>
        <p:spPr>
          <a:xfrm>
            <a:off x="1043950" y="1179151"/>
            <a:ext cx="3300646" cy="4463889"/>
          </a:xfrm>
        </p:spPr>
        <p:txBody>
          <a:bodyPr anchor="ctr">
            <a:normAutofit/>
          </a:bodyPr>
          <a:lstStyle/>
          <a:p>
            <a:r>
              <a:rPr lang="it-IT" sz="3300"/>
              <a:t>Spese ammissibili</a:t>
            </a:r>
            <a:br>
              <a:rPr lang="it-IT" sz="3300"/>
            </a:br>
            <a:br>
              <a:rPr lang="it-IT" sz="3300"/>
            </a:br>
            <a:r>
              <a:rPr lang="it-IT" sz="3300"/>
              <a:t>SOGGETTI PRIVATI</a:t>
            </a:r>
          </a:p>
        </p:txBody>
      </p:sp>
      <p:sp>
        <p:nvSpPr>
          <p:cNvPr id="9" name="Segnaposto contenuto 8">
            <a:extLst>
              <a:ext uri="{FF2B5EF4-FFF2-40B4-BE49-F238E27FC236}">
                <a16:creationId xmlns:a16="http://schemas.microsoft.com/office/drawing/2014/main" id="{3824EE04-9F99-1770-5A6D-3176567334BD}"/>
              </a:ext>
            </a:extLst>
          </p:cNvPr>
          <p:cNvSpPr>
            <a:spLocks noGrp="1"/>
          </p:cNvSpPr>
          <p:nvPr>
            <p:ph idx="1"/>
          </p:nvPr>
        </p:nvSpPr>
        <p:spPr>
          <a:xfrm>
            <a:off x="3410175" y="1039140"/>
            <a:ext cx="6262331" cy="4891877"/>
          </a:xfrm>
        </p:spPr>
        <p:txBody>
          <a:bodyPr anchor="ctr">
            <a:normAutofit fontScale="92500" lnSpcReduction="20000"/>
          </a:bodyPr>
          <a:lstStyle/>
          <a:p>
            <a:pPr>
              <a:lnSpc>
                <a:spcPct val="90000"/>
              </a:lnSpc>
            </a:pPr>
            <a:r>
              <a:rPr lang="it-IT" u="sng">
                <a:solidFill>
                  <a:schemeClr val="accent1"/>
                </a:solidFill>
              </a:rPr>
              <a:t>Spese generali (max 20%)</a:t>
            </a:r>
          </a:p>
          <a:p>
            <a:pPr>
              <a:lnSpc>
                <a:spcPct val="90000"/>
              </a:lnSpc>
            </a:pPr>
            <a:r>
              <a:rPr lang="it-IT" u="sng"/>
              <a:t>Pubblicità e promozione</a:t>
            </a:r>
          </a:p>
          <a:p>
            <a:pPr>
              <a:lnSpc>
                <a:spcPct val="90000"/>
              </a:lnSpc>
            </a:pPr>
            <a:r>
              <a:rPr lang="it-IT" u="sng"/>
              <a:t>Affitto spazi e allestimenti</a:t>
            </a:r>
          </a:p>
          <a:p>
            <a:pPr>
              <a:lnSpc>
                <a:spcPct val="90000"/>
              </a:lnSpc>
            </a:pPr>
            <a:r>
              <a:rPr lang="it-IT" u="sng"/>
              <a:t>Service e noleggi</a:t>
            </a:r>
          </a:p>
          <a:p>
            <a:pPr>
              <a:lnSpc>
                <a:spcPct val="90000"/>
              </a:lnSpc>
            </a:pPr>
            <a:r>
              <a:rPr lang="it-IT" u="sng"/>
              <a:t>Compensi </a:t>
            </a:r>
          </a:p>
          <a:p>
            <a:pPr>
              <a:lnSpc>
                <a:spcPct val="90000"/>
              </a:lnSpc>
            </a:pPr>
            <a:r>
              <a:rPr lang="it-IT" u="sng"/>
              <a:t>Ospitalità (max 20%) </a:t>
            </a:r>
          </a:p>
          <a:p>
            <a:pPr>
              <a:lnSpc>
                <a:spcPct val="90000"/>
              </a:lnSpc>
            </a:pPr>
            <a:r>
              <a:rPr lang="it-IT" u="sng"/>
              <a:t>Spese di viaggio relatori</a:t>
            </a:r>
          </a:p>
          <a:p>
            <a:pPr>
              <a:lnSpc>
                <a:spcPct val="90000"/>
              </a:lnSpc>
            </a:pPr>
            <a:r>
              <a:rPr lang="it-IT" u="sng"/>
              <a:t>Spese di rappresentanza (max 5%)</a:t>
            </a:r>
          </a:p>
          <a:p>
            <a:pPr>
              <a:lnSpc>
                <a:spcPct val="90000"/>
              </a:lnSpc>
            </a:pPr>
            <a:r>
              <a:rPr lang="it-IT" u="sng"/>
              <a:t>Diritti d’autore/Siae</a:t>
            </a:r>
          </a:p>
          <a:p>
            <a:pPr>
              <a:lnSpc>
                <a:spcPct val="90000"/>
              </a:lnSpc>
            </a:pPr>
            <a:r>
              <a:rPr lang="it-IT" u="sng"/>
              <a:t>Spese assicurative</a:t>
            </a:r>
          </a:p>
          <a:p>
            <a:pPr>
              <a:lnSpc>
                <a:spcPct val="90000"/>
              </a:lnSpc>
            </a:pPr>
            <a:r>
              <a:rPr lang="it-IT" u="sng">
                <a:solidFill>
                  <a:schemeClr val="accent1"/>
                </a:solidFill>
              </a:rPr>
              <a:t>Occupazioni suolo e permessi</a:t>
            </a:r>
          </a:p>
          <a:p>
            <a:pPr>
              <a:lnSpc>
                <a:spcPct val="90000"/>
              </a:lnSpc>
            </a:pPr>
            <a:endParaRPr lang="it-IT" u="sng"/>
          </a:p>
          <a:p>
            <a:pPr>
              <a:lnSpc>
                <a:spcPct val="90000"/>
              </a:lnSpc>
            </a:pPr>
            <a:r>
              <a:rPr lang="it-IT" u="sng">
                <a:solidFill>
                  <a:schemeClr val="accent1"/>
                </a:solidFill>
              </a:rPr>
              <a:t>NO CONTRIBUTI, EROGAZIONI LIBERALI</a:t>
            </a:r>
          </a:p>
          <a:p>
            <a:pPr>
              <a:lnSpc>
                <a:spcPct val="90000"/>
              </a:lnSpc>
            </a:pPr>
            <a:r>
              <a:rPr lang="it-IT" sz="2000">
                <a:solidFill>
                  <a:schemeClr val="tx1"/>
                </a:solidFill>
              </a:rPr>
              <a:t>NO spese </a:t>
            </a:r>
            <a:r>
              <a:rPr lang="it-IT">
                <a:solidFill>
                  <a:schemeClr val="tx1"/>
                </a:solidFill>
              </a:rPr>
              <a:t>per ACQUISTO BENI DUREVOLI, NO spese per il punto ristoro, NO spese di manutenzione ordinaria e straordinaria immobili</a:t>
            </a:r>
            <a:endParaRPr lang="it-IT" u="sng"/>
          </a:p>
        </p:txBody>
      </p:sp>
      <p:sp>
        <p:nvSpPr>
          <p:cNvPr id="8" name="Segnaposto piè di pagina 7">
            <a:extLst>
              <a:ext uri="{FF2B5EF4-FFF2-40B4-BE49-F238E27FC236}">
                <a16:creationId xmlns:a16="http://schemas.microsoft.com/office/drawing/2014/main" id="{BD6D6A0E-73A2-CCF5-FB6E-D557113196DE}"/>
              </a:ext>
            </a:extLst>
          </p:cNvPr>
          <p:cNvSpPr>
            <a:spLocks noGrp="1"/>
          </p:cNvSpPr>
          <p:nvPr>
            <p:ph type="ftr" sz="quarter" idx="11"/>
          </p:nvPr>
        </p:nvSpPr>
        <p:spPr>
          <a:xfrm>
            <a:off x="676800" y="6041362"/>
            <a:ext cx="9229002" cy="365125"/>
          </a:xfrm>
        </p:spPr>
        <p:txBody>
          <a:bodyPr>
            <a:normAutofit/>
          </a:bodyPr>
          <a:lstStyle/>
          <a:p>
            <a:pPr>
              <a:lnSpc>
                <a:spcPct val="90000"/>
              </a:lnSpc>
              <a:spcAft>
                <a:spcPts val="600"/>
              </a:spcAft>
            </a:pPr>
            <a:r>
              <a:rPr lang="it-IT"/>
              <a:t>L.R. 21/2023 AVVISO PER IL SOSTEGNO A PROGETTI DI PROMOZIONE CULTURALE DI RILEVANZA REGIONALE O SOVRALOCALE – ANNO 2025</a:t>
            </a:r>
            <a:endParaRPr lang="en-US"/>
          </a:p>
        </p:txBody>
      </p:sp>
    </p:spTree>
    <p:extLst>
      <p:ext uri="{BB962C8B-B14F-4D97-AF65-F5344CB8AC3E}">
        <p14:creationId xmlns:p14="http://schemas.microsoft.com/office/powerpoint/2010/main" val="30466059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7ADD784-1CBB-DC36-E00F-2139B7941BFD}"/>
              </a:ext>
            </a:extLst>
          </p:cNvPr>
          <p:cNvSpPr>
            <a:spLocks noGrp="1"/>
          </p:cNvSpPr>
          <p:nvPr>
            <p:ph type="title"/>
          </p:nvPr>
        </p:nvSpPr>
        <p:spPr>
          <a:xfrm>
            <a:off x="677334" y="451514"/>
            <a:ext cx="8596667" cy="504832"/>
          </a:xfrm>
        </p:spPr>
        <p:txBody>
          <a:bodyPr/>
          <a:lstStyle/>
          <a:p>
            <a:r>
              <a:rPr lang="it-IT"/>
              <a:t>Criteri di valutazione</a:t>
            </a:r>
          </a:p>
        </p:txBody>
      </p:sp>
      <p:sp>
        <p:nvSpPr>
          <p:cNvPr id="5" name="Segnaposto piè di pagina 4">
            <a:extLst>
              <a:ext uri="{FF2B5EF4-FFF2-40B4-BE49-F238E27FC236}">
                <a16:creationId xmlns:a16="http://schemas.microsoft.com/office/drawing/2014/main" id="{FB89FFB2-BBC3-8C63-0CFA-B57BBBC55FAF}"/>
              </a:ext>
            </a:extLst>
          </p:cNvPr>
          <p:cNvSpPr>
            <a:spLocks noGrp="1"/>
          </p:cNvSpPr>
          <p:nvPr>
            <p:ph type="ftr" sz="quarter" idx="11"/>
          </p:nvPr>
        </p:nvSpPr>
        <p:spPr>
          <a:xfrm>
            <a:off x="676800" y="6041361"/>
            <a:ext cx="7199928" cy="365125"/>
          </a:xfrm>
        </p:spPr>
        <p:txBody>
          <a:bodyPr/>
          <a:lstStyle/>
          <a:p>
            <a:r>
              <a:rPr lang="it-IT"/>
              <a:t>L.R. 21/2023 AVVISO PER IL SOSTEGNO A PROGETTI DI PROMOZIONE CULTURALE DI RILEVANZA REGIONALE O SOVRALOCALE – ANNO 2025</a:t>
            </a:r>
            <a:endParaRPr lang="en-US"/>
          </a:p>
        </p:txBody>
      </p:sp>
      <p:sp>
        <p:nvSpPr>
          <p:cNvPr id="6" name="CasellaDiTesto 5">
            <a:extLst>
              <a:ext uri="{FF2B5EF4-FFF2-40B4-BE49-F238E27FC236}">
                <a16:creationId xmlns:a16="http://schemas.microsoft.com/office/drawing/2014/main" id="{7DFBB1C7-B83E-027B-B4F7-40F06F01E926}"/>
              </a:ext>
            </a:extLst>
          </p:cNvPr>
          <p:cNvSpPr txBox="1"/>
          <p:nvPr/>
        </p:nvSpPr>
        <p:spPr>
          <a:xfrm>
            <a:off x="4854429" y="1022544"/>
            <a:ext cx="3674377" cy="646331"/>
          </a:xfrm>
          <a:prstGeom prst="rect">
            <a:avLst/>
          </a:prstGeom>
          <a:noFill/>
        </p:spPr>
        <p:txBody>
          <a:bodyPr wrap="square" rtlCol="0">
            <a:spAutoFit/>
          </a:bodyPr>
          <a:lstStyle/>
          <a:p>
            <a:r>
              <a:rPr lang="it-IT" b="1"/>
              <a:t>Progetti presentati da Comuni e Unioni di Comuni</a:t>
            </a:r>
          </a:p>
        </p:txBody>
      </p:sp>
      <p:sp>
        <p:nvSpPr>
          <p:cNvPr id="7" name="CasellaDiTesto 6">
            <a:extLst>
              <a:ext uri="{FF2B5EF4-FFF2-40B4-BE49-F238E27FC236}">
                <a16:creationId xmlns:a16="http://schemas.microsoft.com/office/drawing/2014/main" id="{936FE1E8-182E-FEB5-9588-FF3D83966643}"/>
              </a:ext>
            </a:extLst>
          </p:cNvPr>
          <p:cNvSpPr txBox="1"/>
          <p:nvPr/>
        </p:nvSpPr>
        <p:spPr>
          <a:xfrm>
            <a:off x="677334" y="1022544"/>
            <a:ext cx="3674377" cy="646331"/>
          </a:xfrm>
          <a:prstGeom prst="rect">
            <a:avLst/>
          </a:prstGeom>
          <a:noFill/>
        </p:spPr>
        <p:txBody>
          <a:bodyPr wrap="square" rtlCol="0">
            <a:spAutoFit/>
          </a:bodyPr>
          <a:lstStyle/>
          <a:p>
            <a:r>
              <a:rPr lang="it-IT" b="1"/>
              <a:t>Progetti presentati da APS, ODV, ETS e Fondazioni</a:t>
            </a:r>
          </a:p>
        </p:txBody>
      </p:sp>
      <p:sp>
        <p:nvSpPr>
          <p:cNvPr id="8" name="CasellaDiTesto 7">
            <a:extLst>
              <a:ext uri="{FF2B5EF4-FFF2-40B4-BE49-F238E27FC236}">
                <a16:creationId xmlns:a16="http://schemas.microsoft.com/office/drawing/2014/main" id="{C35A6E26-FCEC-DEAE-8558-3E12A39F1E51}"/>
              </a:ext>
            </a:extLst>
          </p:cNvPr>
          <p:cNvSpPr txBox="1"/>
          <p:nvPr/>
        </p:nvSpPr>
        <p:spPr>
          <a:xfrm>
            <a:off x="677333" y="1735827"/>
            <a:ext cx="3674377" cy="3447098"/>
          </a:xfrm>
          <a:prstGeom prst="rect">
            <a:avLst/>
          </a:prstGeom>
          <a:noFill/>
        </p:spPr>
        <p:txBody>
          <a:bodyPr wrap="square" rtlCol="0">
            <a:spAutoFit/>
          </a:bodyPr>
          <a:lstStyle/>
          <a:p>
            <a:pPr marL="285750" indent="-285750">
              <a:spcAft>
                <a:spcPts val="600"/>
              </a:spcAft>
              <a:buClr>
                <a:schemeClr val="accent1"/>
              </a:buClr>
              <a:buFont typeface="Wingdings" panose="05000000000000000000" pitchFamily="2" charset="2"/>
              <a:buChar char="ü"/>
            </a:pPr>
            <a:r>
              <a:rPr lang="it-IT"/>
              <a:t>Qualità progettuale (max 58 punti) </a:t>
            </a:r>
          </a:p>
          <a:p>
            <a:pPr marL="285750" indent="-285750">
              <a:spcAft>
                <a:spcPts val="600"/>
              </a:spcAft>
              <a:buClr>
                <a:schemeClr val="accent1"/>
              </a:buClr>
              <a:buFont typeface="Wingdings" panose="05000000000000000000" pitchFamily="2" charset="2"/>
              <a:buChar char="ü"/>
            </a:pPr>
            <a:r>
              <a:rPr lang="it-IT"/>
              <a:t>Capacità di creare sinergie con il territorio (max 17 punti)</a:t>
            </a:r>
          </a:p>
          <a:p>
            <a:pPr marL="285750" indent="-285750">
              <a:spcAft>
                <a:spcPts val="600"/>
              </a:spcAft>
              <a:buClr>
                <a:schemeClr val="accent1"/>
              </a:buClr>
              <a:buFont typeface="Wingdings" panose="05000000000000000000" pitchFamily="2" charset="2"/>
              <a:buChar char="ü"/>
            </a:pPr>
            <a:r>
              <a:rPr lang="it-IT"/>
              <a:t>Competenza ed esperienza del soggetto proponente (max 7 punti)</a:t>
            </a:r>
          </a:p>
          <a:p>
            <a:pPr marL="285750" indent="-285750">
              <a:spcAft>
                <a:spcPts val="600"/>
              </a:spcAft>
              <a:buClr>
                <a:schemeClr val="accent1"/>
              </a:buClr>
              <a:buFont typeface="Wingdings" panose="05000000000000000000" pitchFamily="2" charset="2"/>
              <a:buChar char="ü"/>
            </a:pPr>
            <a:r>
              <a:rPr lang="it-IT"/>
              <a:t>Sostenibilità finanziaria del progetto (max 14 punti)</a:t>
            </a:r>
          </a:p>
          <a:p>
            <a:pPr marL="285750" indent="-285750">
              <a:spcAft>
                <a:spcPts val="600"/>
              </a:spcAft>
              <a:buClr>
                <a:schemeClr val="accent1"/>
              </a:buClr>
              <a:buFont typeface="Wingdings" panose="05000000000000000000" pitchFamily="2" charset="2"/>
              <a:buChar char="ü"/>
            </a:pPr>
            <a:r>
              <a:rPr lang="it-IT"/>
              <a:t>Visibilità e promozione (max 4 punti)</a:t>
            </a:r>
          </a:p>
        </p:txBody>
      </p:sp>
      <p:sp>
        <p:nvSpPr>
          <p:cNvPr id="9" name="CasellaDiTesto 8">
            <a:extLst>
              <a:ext uri="{FF2B5EF4-FFF2-40B4-BE49-F238E27FC236}">
                <a16:creationId xmlns:a16="http://schemas.microsoft.com/office/drawing/2014/main" id="{3E78DA09-B87F-F359-7595-6C6608DB0F3D}"/>
              </a:ext>
            </a:extLst>
          </p:cNvPr>
          <p:cNvSpPr txBox="1"/>
          <p:nvPr/>
        </p:nvSpPr>
        <p:spPr>
          <a:xfrm>
            <a:off x="4854428" y="1668875"/>
            <a:ext cx="3674376" cy="2893100"/>
          </a:xfrm>
          <a:prstGeom prst="rect">
            <a:avLst/>
          </a:prstGeom>
          <a:noFill/>
        </p:spPr>
        <p:txBody>
          <a:bodyPr wrap="square" rtlCol="0">
            <a:spAutoFit/>
          </a:bodyPr>
          <a:lstStyle/>
          <a:p>
            <a:pPr marL="285750" indent="-285750">
              <a:spcAft>
                <a:spcPts val="600"/>
              </a:spcAft>
              <a:buClr>
                <a:schemeClr val="accent1"/>
              </a:buClr>
              <a:buFont typeface="Wingdings" panose="05000000000000000000" pitchFamily="2" charset="2"/>
              <a:buChar char="ü"/>
            </a:pPr>
            <a:r>
              <a:rPr lang="it-IT"/>
              <a:t>Qualità progettuale (max 61 punti) </a:t>
            </a:r>
          </a:p>
          <a:p>
            <a:pPr marL="285750" indent="-285750">
              <a:spcAft>
                <a:spcPts val="600"/>
              </a:spcAft>
              <a:buClr>
                <a:schemeClr val="accent1"/>
              </a:buClr>
              <a:buFont typeface="Wingdings" panose="05000000000000000000" pitchFamily="2" charset="2"/>
              <a:buChar char="ü"/>
            </a:pPr>
            <a:r>
              <a:rPr lang="it-IT"/>
              <a:t>Capacità di fare sistema con il territorio (max 20 punti)</a:t>
            </a:r>
          </a:p>
          <a:p>
            <a:pPr marL="285750" indent="-285750">
              <a:spcAft>
                <a:spcPts val="600"/>
              </a:spcAft>
              <a:buClr>
                <a:schemeClr val="accent1"/>
              </a:buClr>
              <a:buFont typeface="Wingdings" panose="05000000000000000000" pitchFamily="2" charset="2"/>
              <a:buChar char="ü"/>
            </a:pPr>
            <a:r>
              <a:rPr lang="it-IT"/>
              <a:t>Sostenibilità finanziaria del progetto (max 14 punti)</a:t>
            </a:r>
          </a:p>
          <a:p>
            <a:pPr marL="285750" indent="-285750">
              <a:spcAft>
                <a:spcPts val="600"/>
              </a:spcAft>
              <a:buClr>
                <a:schemeClr val="accent1"/>
              </a:buClr>
              <a:buFont typeface="Wingdings" panose="05000000000000000000" pitchFamily="2" charset="2"/>
              <a:buChar char="ü"/>
            </a:pPr>
            <a:r>
              <a:rPr lang="it-IT"/>
              <a:t>Visibilità e promozione (max 5 punti)</a:t>
            </a:r>
          </a:p>
          <a:p>
            <a:endParaRPr lang="it-IT"/>
          </a:p>
        </p:txBody>
      </p:sp>
      <p:sp>
        <p:nvSpPr>
          <p:cNvPr id="10" name="CasellaDiTesto 9">
            <a:extLst>
              <a:ext uri="{FF2B5EF4-FFF2-40B4-BE49-F238E27FC236}">
                <a16:creationId xmlns:a16="http://schemas.microsoft.com/office/drawing/2014/main" id="{7F7BF838-9E5A-1AF4-908C-2C17269DC318}"/>
              </a:ext>
            </a:extLst>
          </p:cNvPr>
          <p:cNvSpPr txBox="1"/>
          <p:nvPr/>
        </p:nvSpPr>
        <p:spPr>
          <a:xfrm>
            <a:off x="677333" y="5182925"/>
            <a:ext cx="7818538" cy="646331"/>
          </a:xfrm>
          <a:prstGeom prst="rect">
            <a:avLst/>
          </a:prstGeom>
          <a:noFill/>
        </p:spPr>
        <p:txBody>
          <a:bodyPr wrap="square" rtlCol="0">
            <a:spAutoFit/>
          </a:bodyPr>
          <a:lstStyle/>
          <a:p>
            <a:r>
              <a:rPr lang="it-IT" u="sng">
                <a:solidFill>
                  <a:schemeClr val="accent1"/>
                </a:solidFill>
              </a:rPr>
              <a:t>Saranno ammessi in graduatoria i progetti che raggiungeranno un punteggio di almeno 60 punti su 100</a:t>
            </a:r>
          </a:p>
        </p:txBody>
      </p:sp>
    </p:spTree>
    <p:extLst>
      <p:ext uri="{BB962C8B-B14F-4D97-AF65-F5344CB8AC3E}">
        <p14:creationId xmlns:p14="http://schemas.microsoft.com/office/powerpoint/2010/main" val="3216652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D18FACF-6287-D8D6-8AE1-A65720C9FE4B}"/>
              </a:ext>
            </a:extLst>
          </p:cNvPr>
          <p:cNvSpPr>
            <a:spLocks noGrp="1"/>
          </p:cNvSpPr>
          <p:nvPr>
            <p:ph type="title"/>
          </p:nvPr>
        </p:nvSpPr>
        <p:spPr>
          <a:xfrm>
            <a:off x="435000" y="188698"/>
            <a:ext cx="8596667" cy="525630"/>
          </a:xfrm>
        </p:spPr>
        <p:txBody>
          <a:bodyPr>
            <a:noAutofit/>
          </a:bodyPr>
          <a:lstStyle/>
          <a:p>
            <a:r>
              <a:rPr lang="it-IT" sz="3200"/>
              <a:t>Criteri di valutazione - SOGGETTI PRIVATI</a:t>
            </a:r>
          </a:p>
        </p:txBody>
      </p:sp>
      <p:sp>
        <p:nvSpPr>
          <p:cNvPr id="3" name="Segnaposto piè di pagina 2">
            <a:extLst>
              <a:ext uri="{FF2B5EF4-FFF2-40B4-BE49-F238E27FC236}">
                <a16:creationId xmlns:a16="http://schemas.microsoft.com/office/drawing/2014/main" id="{9F7D825A-2A00-B923-2594-29F208C92108}"/>
              </a:ext>
            </a:extLst>
          </p:cNvPr>
          <p:cNvSpPr>
            <a:spLocks noGrp="1"/>
          </p:cNvSpPr>
          <p:nvPr>
            <p:ph type="ftr" sz="quarter" idx="11"/>
          </p:nvPr>
        </p:nvSpPr>
        <p:spPr/>
        <p:txBody>
          <a:bodyPr/>
          <a:lstStyle/>
          <a:p>
            <a:r>
              <a:rPr lang="it-IT"/>
              <a:t>L.R. 21/2023 AVVISO PER IL SOSTEGNO A PROGETTI DI PROMOZIONE CULTURALE DI RILEVANZA REGIONALE O SOVRALOCALE – ANNO 2025</a:t>
            </a:r>
            <a:endParaRPr lang="en-US"/>
          </a:p>
        </p:txBody>
      </p:sp>
      <p:graphicFrame>
        <p:nvGraphicFramePr>
          <p:cNvPr id="4" name="Tabella 3">
            <a:extLst>
              <a:ext uri="{FF2B5EF4-FFF2-40B4-BE49-F238E27FC236}">
                <a16:creationId xmlns:a16="http://schemas.microsoft.com/office/drawing/2014/main" id="{33E5BEDD-D3DD-46BF-1D0E-B9B02C33763D}"/>
              </a:ext>
            </a:extLst>
          </p:cNvPr>
          <p:cNvGraphicFramePr>
            <a:graphicFrameLocks noGrp="1"/>
          </p:cNvGraphicFramePr>
          <p:nvPr>
            <p:extLst>
              <p:ext uri="{D42A27DB-BD31-4B8C-83A1-F6EECF244321}">
                <p14:modId xmlns:p14="http://schemas.microsoft.com/office/powerpoint/2010/main" val="2357205113"/>
              </p:ext>
            </p:extLst>
          </p:nvPr>
        </p:nvGraphicFramePr>
        <p:xfrm>
          <a:off x="536895" y="768856"/>
          <a:ext cx="11303994" cy="6021899"/>
        </p:xfrm>
        <a:graphic>
          <a:graphicData uri="http://schemas.openxmlformats.org/drawingml/2006/table">
            <a:tbl>
              <a:tblPr firstRow="1" bandRow="1">
                <a:tableStyleId>{5C22544A-7EE6-4342-B048-85BDC9FD1C3A}</a:tableStyleId>
              </a:tblPr>
              <a:tblGrid>
                <a:gridCol w="1106173">
                  <a:extLst>
                    <a:ext uri="{9D8B030D-6E8A-4147-A177-3AD203B41FA5}">
                      <a16:colId xmlns:a16="http://schemas.microsoft.com/office/drawing/2014/main" val="3432858204"/>
                    </a:ext>
                  </a:extLst>
                </a:gridCol>
                <a:gridCol w="2734000">
                  <a:extLst>
                    <a:ext uri="{9D8B030D-6E8A-4147-A177-3AD203B41FA5}">
                      <a16:colId xmlns:a16="http://schemas.microsoft.com/office/drawing/2014/main" val="242916330"/>
                    </a:ext>
                  </a:extLst>
                </a:gridCol>
                <a:gridCol w="6241436">
                  <a:extLst>
                    <a:ext uri="{9D8B030D-6E8A-4147-A177-3AD203B41FA5}">
                      <a16:colId xmlns:a16="http://schemas.microsoft.com/office/drawing/2014/main" val="2844986913"/>
                    </a:ext>
                  </a:extLst>
                </a:gridCol>
                <a:gridCol w="665513">
                  <a:extLst>
                    <a:ext uri="{9D8B030D-6E8A-4147-A177-3AD203B41FA5}">
                      <a16:colId xmlns:a16="http://schemas.microsoft.com/office/drawing/2014/main" val="2508008936"/>
                    </a:ext>
                  </a:extLst>
                </a:gridCol>
                <a:gridCol w="556872">
                  <a:extLst>
                    <a:ext uri="{9D8B030D-6E8A-4147-A177-3AD203B41FA5}">
                      <a16:colId xmlns:a16="http://schemas.microsoft.com/office/drawing/2014/main" val="669732123"/>
                    </a:ext>
                  </a:extLst>
                </a:gridCol>
              </a:tblGrid>
              <a:tr h="316035">
                <a:tc gridSpan="3">
                  <a:txBody>
                    <a:bodyPr/>
                    <a:lstStyle/>
                    <a:p>
                      <a:r>
                        <a:rPr lang="it-IT" sz="1000">
                          <a:latin typeface="Calibri" panose="020F0502020204030204" pitchFamily="34" charset="0"/>
                          <a:ea typeface="Calibri" panose="020F0502020204030204" pitchFamily="34" charset="0"/>
                          <a:cs typeface="Calibri" panose="020F0502020204030204" pitchFamily="34" charset="0"/>
                        </a:rPr>
                        <a:t>Articolazione criteri</a:t>
                      </a:r>
                    </a:p>
                  </a:txBody>
                  <a:tcPr>
                    <a:lnB w="12700" cap="flat" cmpd="sng" algn="ctr">
                      <a:solidFill>
                        <a:schemeClr val="accent2">
                          <a:lumMod val="50000"/>
                        </a:schemeClr>
                      </a:solidFill>
                      <a:prstDash val="solid"/>
                      <a:round/>
                      <a:headEnd type="none" w="med" len="med"/>
                      <a:tailEnd type="none" w="med" len="med"/>
                    </a:lnB>
                  </a:tcPr>
                </a:tc>
                <a:tc hMerge="1">
                  <a:txBody>
                    <a:bodyPr/>
                    <a:lstStyle/>
                    <a:p>
                      <a:endParaRPr lang="it-IT" sz="1050">
                        <a:latin typeface="+mj-lt"/>
                      </a:endParaRPr>
                    </a:p>
                  </a:txBody>
                  <a:tcPr/>
                </a:tc>
                <a:tc hMerge="1">
                  <a:txBody>
                    <a:bodyPr/>
                    <a:lstStyle/>
                    <a:p>
                      <a:endParaRPr lang="it-IT" sz="1050">
                        <a:latin typeface="+mj-lt"/>
                      </a:endParaRPr>
                    </a:p>
                  </a:txBody>
                  <a:tcPr/>
                </a:tc>
                <a:tc>
                  <a:txBody>
                    <a:bodyPr/>
                    <a:lstStyle/>
                    <a:p>
                      <a:pPr algn="ctr">
                        <a:spcAft>
                          <a:spcPts val="800"/>
                        </a:spcAft>
                      </a:pPr>
                      <a:r>
                        <a:rPr lang="it-IT" sz="1000">
                          <a:effectLst/>
                          <a:latin typeface="Calibri" panose="020F0502020204030204" pitchFamily="34" charset="0"/>
                          <a:ea typeface="Calibri" panose="020F0502020204030204" pitchFamily="34" charset="0"/>
                          <a:cs typeface="Calibri" panose="020F0502020204030204" pitchFamily="34" charset="0"/>
                        </a:rPr>
                        <a:t>Max</a:t>
                      </a:r>
                    </a:p>
                  </a:txBody>
                  <a:tcPr marL="68580" marR="68580" marT="0" marB="0">
                    <a:lnB w="12700" cap="flat" cmpd="sng" algn="ctr">
                      <a:solidFill>
                        <a:schemeClr val="accent2">
                          <a:lumMod val="50000"/>
                        </a:schemeClr>
                      </a:solidFill>
                      <a:prstDash val="solid"/>
                      <a:round/>
                      <a:headEnd type="none" w="med" len="med"/>
                      <a:tailEnd type="none" w="med" len="med"/>
                    </a:lnB>
                  </a:tcPr>
                </a:tc>
                <a:tc>
                  <a:txBody>
                    <a:bodyPr/>
                    <a:lstStyle/>
                    <a:p>
                      <a:pPr algn="ctr">
                        <a:spcAft>
                          <a:spcPts val="800"/>
                        </a:spcAft>
                      </a:pPr>
                      <a:r>
                        <a:rPr lang="it-IT" sz="1000">
                          <a:effectLst/>
                          <a:latin typeface="Calibri" panose="020F0502020204030204" pitchFamily="34" charset="0"/>
                          <a:ea typeface="Calibri" panose="020F0502020204030204" pitchFamily="34" charset="0"/>
                          <a:cs typeface="Calibri" panose="020F0502020204030204" pitchFamily="34" charset="0"/>
                        </a:rPr>
                        <a:t>Totale max</a:t>
                      </a:r>
                    </a:p>
                  </a:txBody>
                  <a:tcPr marL="68580" marR="68580" marT="0" marB="0">
                    <a:lnB w="12700" cap="flat" cmpd="sng" algn="ctr">
                      <a:solidFill>
                        <a:schemeClr val="accent2">
                          <a:lumMod val="50000"/>
                        </a:schemeClr>
                      </a:solidFill>
                      <a:prstDash val="solid"/>
                      <a:round/>
                      <a:headEnd type="none" w="med" len="med"/>
                      <a:tailEnd type="none" w="med" len="med"/>
                    </a:lnB>
                  </a:tcPr>
                </a:tc>
                <a:extLst>
                  <a:ext uri="{0D108BD9-81ED-4DB2-BD59-A6C34878D82A}">
                    <a16:rowId xmlns:a16="http://schemas.microsoft.com/office/drawing/2014/main" val="1522352554"/>
                  </a:ext>
                </a:extLst>
              </a:tr>
              <a:tr h="348815">
                <a:tc rowSpan="9">
                  <a:txBody>
                    <a:bodyPr/>
                    <a:lstStyle/>
                    <a:p>
                      <a:r>
                        <a:rPr lang="it-IT" sz="1000" b="1" kern="1200">
                          <a:solidFill>
                            <a:schemeClr val="dk1"/>
                          </a:solidFill>
                          <a:effectLst/>
                          <a:latin typeface="Calibri" panose="020F0502020204030204" pitchFamily="34" charset="0"/>
                          <a:ea typeface="Calibri" panose="020F0502020204030204" pitchFamily="34" charset="0"/>
                          <a:cs typeface="Calibri" panose="020F0502020204030204" pitchFamily="34" charset="0"/>
                        </a:rPr>
                        <a:t>1) QUALITÀ PROGETTUALE</a:t>
                      </a:r>
                      <a:endParaRPr lang="it-IT" sz="1000">
                        <a:latin typeface="Calibri" panose="020F0502020204030204" pitchFamily="34" charset="0"/>
                        <a:ea typeface="Calibri" panose="020F0502020204030204" pitchFamily="34" charset="0"/>
                        <a:cs typeface="Calibri" panose="020F0502020204030204" pitchFamily="34" charset="0"/>
                      </a:endParaRPr>
                    </a:p>
                  </a:txBody>
                  <a:tcPr>
                    <a:lnT w="12700" cap="flat" cmpd="sng" algn="ctr">
                      <a:solidFill>
                        <a:schemeClr val="accent2">
                          <a:lumMod val="50000"/>
                        </a:schemeClr>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spcAft>
                          <a:spcPts val="800"/>
                        </a:spcAft>
                      </a:pPr>
                      <a:r>
                        <a:rPr lang="it-IT" sz="1000">
                          <a:solidFill>
                            <a:srgbClr val="000000"/>
                          </a:solidFill>
                          <a:effectLst/>
                          <a:latin typeface="Calibri" panose="020F0502020204030204" pitchFamily="34" charset="0"/>
                          <a:ea typeface="Calibri" panose="020F0502020204030204" pitchFamily="34" charset="0"/>
                          <a:cs typeface="Calibri" panose="020F0502020204030204" pitchFamily="34" charset="0"/>
                        </a:rPr>
                        <a:t>1.Rispondenza agli obiettivi del triennio</a:t>
                      </a:r>
                      <a:endParaRPr lang="it-IT" sz="10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T w="12700" cap="flat" cmpd="sng" algn="ctr">
                      <a:solidFill>
                        <a:schemeClr val="accent2">
                          <a:lumMod val="50000"/>
                        </a:schemeClr>
                      </a:solidFill>
                      <a:prstDash val="solid"/>
                      <a:round/>
                      <a:headEnd type="none" w="med" len="med"/>
                      <a:tailEnd type="none" w="med" len="med"/>
                    </a:lnT>
                  </a:tcPr>
                </a:tc>
                <a:tc>
                  <a:txBody>
                    <a:bodyPr/>
                    <a:lstStyle/>
                    <a:p>
                      <a:pPr>
                        <a:spcAft>
                          <a:spcPts val="800"/>
                        </a:spcAft>
                      </a:pPr>
                      <a:r>
                        <a:rPr lang="it-IT" sz="1000">
                          <a:solidFill>
                            <a:srgbClr val="000000"/>
                          </a:solidFill>
                          <a:effectLst/>
                          <a:latin typeface="Calibri" panose="020F0502020204030204" pitchFamily="34" charset="0"/>
                          <a:ea typeface="Calibri" panose="020F0502020204030204" pitchFamily="34" charset="0"/>
                          <a:cs typeface="Calibri" panose="020F0502020204030204" pitchFamily="34" charset="0"/>
                        </a:rPr>
                        <a:t>il punteggio sarà assegnato sulla base della coerenza con gli obiettivi del programma triennale, riportati al paragrafo 1 dell'avviso</a:t>
                      </a:r>
                      <a:endParaRPr lang="it-IT" sz="10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T w="12700" cap="flat" cmpd="sng" algn="ctr">
                      <a:solidFill>
                        <a:schemeClr val="accent2">
                          <a:lumMod val="50000"/>
                        </a:schemeClr>
                      </a:solidFill>
                      <a:prstDash val="solid"/>
                      <a:round/>
                      <a:headEnd type="none" w="med" len="med"/>
                      <a:tailEnd type="none" w="med" len="med"/>
                    </a:lnT>
                  </a:tcPr>
                </a:tc>
                <a:tc>
                  <a:txBody>
                    <a:bodyPr/>
                    <a:lstStyle/>
                    <a:p>
                      <a:pPr algn="ctr">
                        <a:spcAft>
                          <a:spcPts val="800"/>
                        </a:spcAft>
                      </a:pPr>
                      <a:r>
                        <a:rPr lang="it-IT" sz="1000">
                          <a:effectLst/>
                          <a:latin typeface="Calibri" panose="020F0502020204030204" pitchFamily="34" charset="0"/>
                          <a:ea typeface="Calibri" panose="020F0502020204030204" pitchFamily="34" charset="0"/>
                          <a:cs typeface="Calibri" panose="020F0502020204030204" pitchFamily="34" charset="0"/>
                        </a:rPr>
                        <a:t>20</a:t>
                      </a:r>
                    </a:p>
                  </a:txBody>
                  <a:tcPr marL="68580" marR="68580" marT="0" marB="0">
                    <a:lnT w="12700" cap="flat" cmpd="sng" algn="ctr">
                      <a:solidFill>
                        <a:schemeClr val="accent2">
                          <a:lumMod val="50000"/>
                        </a:schemeClr>
                      </a:solidFill>
                      <a:prstDash val="solid"/>
                      <a:round/>
                      <a:headEnd type="none" w="med" len="med"/>
                      <a:tailEnd type="none" w="med" len="med"/>
                    </a:lnT>
                  </a:tcPr>
                </a:tc>
                <a:tc rowSpan="9">
                  <a:txBody>
                    <a:bodyPr/>
                    <a:lstStyle/>
                    <a:p>
                      <a:pPr algn="ctr"/>
                      <a:r>
                        <a:rPr lang="it-IT" sz="1000" b="1">
                          <a:latin typeface="Calibri" panose="020F0502020204030204" pitchFamily="34" charset="0"/>
                          <a:ea typeface="Calibri" panose="020F0502020204030204" pitchFamily="34" charset="0"/>
                          <a:cs typeface="Calibri" panose="020F0502020204030204" pitchFamily="34" charset="0"/>
                        </a:rPr>
                        <a:t>58</a:t>
                      </a:r>
                    </a:p>
                  </a:txBody>
                  <a:tcPr>
                    <a:lnT w="12700" cap="flat" cmpd="sng" algn="ctr">
                      <a:solidFill>
                        <a:schemeClr val="accent2">
                          <a:lumMod val="50000"/>
                        </a:schemeClr>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2546911147"/>
                  </a:ext>
                </a:extLst>
              </a:tr>
              <a:tr h="198186">
                <a:tc vMerge="1">
                  <a:txBody>
                    <a:bodyPr/>
                    <a:lstStyle/>
                    <a:p>
                      <a:endParaRPr lang="it-IT" sz="1050">
                        <a:latin typeface="+mj-lt"/>
                      </a:endParaRPr>
                    </a:p>
                  </a:txBody>
                  <a:tcPr/>
                </a:tc>
                <a:tc>
                  <a:txBody>
                    <a:bodyPr/>
                    <a:lstStyle/>
                    <a:p>
                      <a:pPr>
                        <a:spcAft>
                          <a:spcPts val="800"/>
                        </a:spcAft>
                      </a:pPr>
                      <a:r>
                        <a:rPr lang="it-IT" sz="1000">
                          <a:effectLst/>
                          <a:latin typeface="Calibri" panose="020F0502020204030204" pitchFamily="34" charset="0"/>
                          <a:ea typeface="Calibri" panose="020F0502020204030204" pitchFamily="34" charset="0"/>
                          <a:cs typeface="Calibri" panose="020F0502020204030204" pitchFamily="34" charset="0"/>
                        </a:rPr>
                        <a:t>2.Qualità culturale e artistica</a:t>
                      </a:r>
                    </a:p>
                  </a:txBody>
                  <a:tcPr marL="68580" marR="68580" marT="0" marB="0"/>
                </a:tc>
                <a:tc>
                  <a:txBody>
                    <a:bodyPr/>
                    <a:lstStyle/>
                    <a:p>
                      <a:pPr>
                        <a:spcAft>
                          <a:spcPts val="800"/>
                        </a:spcAft>
                      </a:pPr>
                      <a:r>
                        <a:rPr lang="it-IT" sz="1000">
                          <a:solidFill>
                            <a:srgbClr val="000000"/>
                          </a:solidFill>
                          <a:effectLst/>
                          <a:latin typeface="Calibri" panose="020F0502020204030204" pitchFamily="34" charset="0"/>
                          <a:ea typeface="Calibri" panose="020F0502020204030204" pitchFamily="34" charset="0"/>
                          <a:cs typeface="Calibri" panose="020F0502020204030204" pitchFamily="34" charset="0"/>
                        </a:rPr>
                        <a:t>qualità culturale/artistica del progetto e degli artisti/esperti coinvolti</a:t>
                      </a:r>
                      <a:endParaRPr lang="it-IT" sz="10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algn="ctr">
                        <a:spcAft>
                          <a:spcPts val="800"/>
                        </a:spcAft>
                      </a:pPr>
                      <a:r>
                        <a:rPr lang="it-IT" sz="1000">
                          <a:effectLst/>
                          <a:latin typeface="Calibri" panose="020F0502020204030204" pitchFamily="34" charset="0"/>
                          <a:ea typeface="Calibri" panose="020F0502020204030204" pitchFamily="34" charset="0"/>
                          <a:cs typeface="Calibri" panose="020F0502020204030204" pitchFamily="34" charset="0"/>
                        </a:rPr>
                        <a:t>6</a:t>
                      </a:r>
                    </a:p>
                  </a:txBody>
                  <a:tcPr marL="68580" marR="68580" marT="0" marB="0"/>
                </a:tc>
                <a:tc vMerge="1">
                  <a:txBody>
                    <a:bodyPr/>
                    <a:lstStyle/>
                    <a:p>
                      <a:endParaRPr lang="it-IT" sz="1000">
                        <a:latin typeface="+mj-lt"/>
                      </a:endParaRPr>
                    </a:p>
                  </a:txBody>
                  <a:tcPr/>
                </a:tc>
                <a:extLst>
                  <a:ext uri="{0D108BD9-81ED-4DB2-BD59-A6C34878D82A}">
                    <a16:rowId xmlns:a16="http://schemas.microsoft.com/office/drawing/2014/main" val="1099332431"/>
                  </a:ext>
                </a:extLst>
              </a:tr>
              <a:tr h="348815">
                <a:tc vMerge="1">
                  <a:txBody>
                    <a:bodyPr/>
                    <a:lstStyle/>
                    <a:p>
                      <a:endParaRPr lang="it-IT" sz="1050">
                        <a:latin typeface="+mj-lt"/>
                      </a:endParaRPr>
                    </a:p>
                  </a:txBody>
                  <a:tcPr/>
                </a:tc>
                <a:tc>
                  <a:txBody>
                    <a:bodyPr/>
                    <a:lstStyle/>
                    <a:p>
                      <a:pPr>
                        <a:spcAft>
                          <a:spcPts val="800"/>
                        </a:spcAft>
                      </a:pPr>
                      <a:r>
                        <a:rPr lang="it-IT" sz="1000">
                          <a:solidFill>
                            <a:srgbClr val="000000"/>
                          </a:solidFill>
                          <a:effectLst/>
                          <a:latin typeface="Calibri" panose="020F0502020204030204" pitchFamily="34" charset="0"/>
                          <a:ea typeface="Calibri" panose="020F0502020204030204" pitchFamily="34" charset="0"/>
                          <a:cs typeface="Calibri" panose="020F0502020204030204" pitchFamily="34" charset="0"/>
                        </a:rPr>
                        <a:t>3.Grado di consolidamento del progetto </a:t>
                      </a:r>
                      <a:endParaRPr lang="it-IT" sz="10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a:spcAft>
                          <a:spcPts val="800"/>
                        </a:spcAft>
                      </a:pPr>
                      <a:r>
                        <a:rPr lang="it-IT" sz="1000">
                          <a:solidFill>
                            <a:srgbClr val="000000"/>
                          </a:solidFill>
                          <a:effectLst/>
                          <a:latin typeface="Calibri" panose="020F0502020204030204" pitchFamily="34" charset="0"/>
                          <a:ea typeface="Calibri" panose="020F0502020204030204" pitchFamily="34" charset="0"/>
                          <a:cs typeface="Calibri" panose="020F0502020204030204" pitchFamily="34" charset="0"/>
                        </a:rPr>
                        <a:t>il punteggio sarà assegnato sulla base della storicità del progetto/manifestazione, tenendone in considerazione le edizioni, a partire dalla 5</a:t>
                      </a:r>
                      <a:r>
                        <a:rPr lang="it-IT" sz="1000" baseline="30000">
                          <a:solidFill>
                            <a:srgbClr val="000000"/>
                          </a:solidFill>
                          <a:effectLst/>
                          <a:latin typeface="Calibri" panose="020F0502020204030204" pitchFamily="34" charset="0"/>
                          <a:ea typeface="Calibri" panose="020F0502020204030204" pitchFamily="34" charset="0"/>
                          <a:cs typeface="Calibri" panose="020F0502020204030204" pitchFamily="34" charset="0"/>
                        </a:rPr>
                        <a:t>a</a:t>
                      </a:r>
                      <a:endParaRPr lang="it-IT" sz="10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algn="ctr">
                        <a:spcAft>
                          <a:spcPts val="800"/>
                        </a:spcAft>
                      </a:pPr>
                      <a:r>
                        <a:rPr lang="it-IT" sz="1000">
                          <a:effectLst/>
                          <a:latin typeface="Calibri" panose="020F0502020204030204" pitchFamily="34" charset="0"/>
                          <a:ea typeface="Calibri" panose="020F0502020204030204" pitchFamily="34" charset="0"/>
                          <a:cs typeface="Calibri" panose="020F0502020204030204" pitchFamily="34" charset="0"/>
                        </a:rPr>
                        <a:t>4</a:t>
                      </a:r>
                    </a:p>
                  </a:txBody>
                  <a:tcPr marL="68580" marR="68580" marT="0" marB="0"/>
                </a:tc>
                <a:tc vMerge="1">
                  <a:txBody>
                    <a:bodyPr/>
                    <a:lstStyle/>
                    <a:p>
                      <a:endParaRPr lang="it-IT" sz="1000">
                        <a:latin typeface="+mj-lt"/>
                      </a:endParaRPr>
                    </a:p>
                  </a:txBody>
                  <a:tcPr/>
                </a:tc>
                <a:extLst>
                  <a:ext uri="{0D108BD9-81ED-4DB2-BD59-A6C34878D82A}">
                    <a16:rowId xmlns:a16="http://schemas.microsoft.com/office/drawing/2014/main" val="4259615338"/>
                  </a:ext>
                </a:extLst>
              </a:tr>
              <a:tr h="348815">
                <a:tc vMerge="1">
                  <a:txBody>
                    <a:bodyPr/>
                    <a:lstStyle/>
                    <a:p>
                      <a:endParaRPr lang="it-IT" sz="1050">
                        <a:latin typeface="+mj-lt"/>
                      </a:endParaRPr>
                    </a:p>
                  </a:txBody>
                  <a:tcPr/>
                </a:tc>
                <a:tc>
                  <a:txBody>
                    <a:bodyPr/>
                    <a:lstStyle/>
                    <a:p>
                      <a:pPr>
                        <a:spcAft>
                          <a:spcPts val="800"/>
                        </a:spcAft>
                      </a:pPr>
                      <a:r>
                        <a:rPr lang="it-IT" sz="1000">
                          <a:solidFill>
                            <a:srgbClr val="000000"/>
                          </a:solidFill>
                          <a:effectLst/>
                          <a:latin typeface="Calibri" panose="020F0502020204030204" pitchFamily="34" charset="0"/>
                          <a:ea typeface="Calibri" panose="020F0502020204030204" pitchFamily="34" charset="0"/>
                          <a:cs typeface="Calibri" panose="020F0502020204030204" pitchFamily="34" charset="0"/>
                        </a:rPr>
                        <a:t>4.Grado di innovazione della proposta  </a:t>
                      </a:r>
                      <a:endParaRPr lang="it-IT" sz="10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a:spcAft>
                          <a:spcPts val="800"/>
                        </a:spcAft>
                      </a:pPr>
                      <a:r>
                        <a:rPr lang="it-IT" sz="1000">
                          <a:solidFill>
                            <a:srgbClr val="000000"/>
                          </a:solidFill>
                          <a:effectLst/>
                          <a:latin typeface="Calibri" panose="020F0502020204030204" pitchFamily="34" charset="0"/>
                          <a:ea typeface="Calibri" panose="020F0502020204030204" pitchFamily="34" charset="0"/>
                          <a:cs typeface="Calibri" panose="020F0502020204030204" pitchFamily="34" charset="0"/>
                        </a:rPr>
                        <a:t>si valuterà il grado di innovazione sia sul piano dei contenuti sia su quello dei linguaggi ed il grado di sperimentazione, anche attraverso l’utilizzo di tecnologie digitali</a:t>
                      </a:r>
                      <a:endParaRPr lang="it-IT" sz="10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algn="ctr">
                        <a:spcAft>
                          <a:spcPts val="800"/>
                        </a:spcAft>
                      </a:pPr>
                      <a:r>
                        <a:rPr lang="it-IT" sz="1000">
                          <a:effectLst/>
                          <a:latin typeface="Calibri" panose="020F0502020204030204" pitchFamily="34" charset="0"/>
                          <a:ea typeface="Calibri" panose="020F0502020204030204" pitchFamily="34" charset="0"/>
                          <a:cs typeface="Calibri" panose="020F0502020204030204" pitchFamily="34" charset="0"/>
                        </a:rPr>
                        <a:t>6</a:t>
                      </a:r>
                    </a:p>
                  </a:txBody>
                  <a:tcPr marL="68580" marR="68580" marT="0" marB="0"/>
                </a:tc>
                <a:tc vMerge="1">
                  <a:txBody>
                    <a:bodyPr/>
                    <a:lstStyle/>
                    <a:p>
                      <a:endParaRPr lang="it-IT" sz="1000">
                        <a:latin typeface="+mj-lt"/>
                      </a:endParaRPr>
                    </a:p>
                  </a:txBody>
                  <a:tcPr/>
                </a:tc>
                <a:extLst>
                  <a:ext uri="{0D108BD9-81ED-4DB2-BD59-A6C34878D82A}">
                    <a16:rowId xmlns:a16="http://schemas.microsoft.com/office/drawing/2014/main" val="2894735244"/>
                  </a:ext>
                </a:extLst>
              </a:tr>
              <a:tr h="182980">
                <a:tc vMerge="1">
                  <a:txBody>
                    <a:bodyPr/>
                    <a:lstStyle/>
                    <a:p>
                      <a:endParaRPr lang="it-IT" sz="1050">
                        <a:latin typeface="+mj-lt"/>
                      </a:endParaRPr>
                    </a:p>
                  </a:txBody>
                  <a:tcPr/>
                </a:tc>
                <a:tc>
                  <a:txBody>
                    <a:bodyPr/>
                    <a:lstStyle/>
                    <a:p>
                      <a:pPr>
                        <a:spcAft>
                          <a:spcPts val="800"/>
                        </a:spcAft>
                      </a:pPr>
                      <a:r>
                        <a:rPr lang="it-IT" sz="1000">
                          <a:solidFill>
                            <a:srgbClr val="000000"/>
                          </a:solidFill>
                          <a:effectLst/>
                          <a:latin typeface="Calibri" panose="020F0502020204030204" pitchFamily="34" charset="0"/>
                          <a:ea typeface="Calibri" panose="020F0502020204030204" pitchFamily="34" charset="0"/>
                          <a:cs typeface="Calibri" panose="020F0502020204030204" pitchFamily="34" charset="0"/>
                        </a:rPr>
                        <a:t>5.Sostegno alla creatività giovanile </a:t>
                      </a:r>
                      <a:endParaRPr lang="it-IT" sz="10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a:spcAft>
                          <a:spcPts val="800"/>
                        </a:spcAft>
                      </a:pPr>
                      <a:r>
                        <a:rPr lang="it-IT" sz="1000">
                          <a:solidFill>
                            <a:srgbClr val="000000"/>
                          </a:solidFill>
                          <a:effectLst/>
                          <a:latin typeface="Calibri" panose="020F0502020204030204" pitchFamily="34" charset="0"/>
                          <a:ea typeface="Calibri" panose="020F0502020204030204" pitchFamily="34" charset="0"/>
                          <a:cs typeface="Calibri" panose="020F0502020204030204" pitchFamily="34" charset="0"/>
                        </a:rPr>
                        <a:t>progetti promossi da giovani artisti o finalizzati al sostegno della creatività giovanile;</a:t>
                      </a:r>
                      <a:endParaRPr lang="it-IT" sz="10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algn="ctr">
                        <a:spcAft>
                          <a:spcPts val="800"/>
                        </a:spcAft>
                      </a:pPr>
                      <a:r>
                        <a:rPr lang="it-IT" sz="1000">
                          <a:effectLst/>
                          <a:latin typeface="Calibri" panose="020F0502020204030204" pitchFamily="34" charset="0"/>
                          <a:ea typeface="Calibri" panose="020F0502020204030204" pitchFamily="34" charset="0"/>
                          <a:cs typeface="Calibri" panose="020F0502020204030204" pitchFamily="34" charset="0"/>
                        </a:rPr>
                        <a:t>6</a:t>
                      </a:r>
                    </a:p>
                  </a:txBody>
                  <a:tcPr marL="68580" marR="68580" marT="0" marB="0"/>
                </a:tc>
                <a:tc vMerge="1">
                  <a:txBody>
                    <a:bodyPr/>
                    <a:lstStyle/>
                    <a:p>
                      <a:endParaRPr lang="it-IT" sz="1000">
                        <a:latin typeface="+mj-lt"/>
                      </a:endParaRPr>
                    </a:p>
                  </a:txBody>
                  <a:tcPr/>
                </a:tc>
                <a:extLst>
                  <a:ext uri="{0D108BD9-81ED-4DB2-BD59-A6C34878D82A}">
                    <a16:rowId xmlns:a16="http://schemas.microsoft.com/office/drawing/2014/main" val="1837210391"/>
                  </a:ext>
                </a:extLst>
              </a:tr>
              <a:tr h="348815">
                <a:tc vMerge="1">
                  <a:txBody>
                    <a:bodyPr/>
                    <a:lstStyle/>
                    <a:p>
                      <a:endParaRPr lang="it-IT" sz="1050">
                        <a:latin typeface="+mj-lt"/>
                      </a:endParaRPr>
                    </a:p>
                  </a:txBody>
                  <a:tcPr/>
                </a:tc>
                <a:tc>
                  <a:txBody>
                    <a:bodyPr/>
                    <a:lstStyle/>
                    <a:p>
                      <a:pPr>
                        <a:spcAft>
                          <a:spcPts val="800"/>
                        </a:spcAft>
                      </a:pPr>
                      <a:r>
                        <a:rPr lang="it-IT" sz="1000">
                          <a:solidFill>
                            <a:srgbClr val="000000"/>
                          </a:solidFill>
                          <a:effectLst/>
                          <a:latin typeface="Calibri" panose="020F0502020204030204" pitchFamily="34" charset="0"/>
                          <a:ea typeface="Calibri" panose="020F0502020204030204" pitchFamily="34" charset="0"/>
                          <a:cs typeface="Calibri" panose="020F0502020204030204" pitchFamily="34" charset="0"/>
                        </a:rPr>
                        <a:t>6.Aree interne/ periferiche</a:t>
                      </a:r>
                      <a:endParaRPr lang="it-IT" sz="10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a:spcAft>
                          <a:spcPts val="800"/>
                        </a:spcAft>
                      </a:pPr>
                      <a:r>
                        <a:rPr lang="it-IT" sz="1000">
                          <a:solidFill>
                            <a:srgbClr val="000000"/>
                          </a:solidFill>
                          <a:effectLst/>
                          <a:latin typeface="Calibri" panose="020F0502020204030204" pitchFamily="34" charset="0"/>
                          <a:ea typeface="Calibri" panose="020F0502020204030204" pitchFamily="34" charset="0"/>
                          <a:cs typeface="Calibri" panose="020F0502020204030204" pitchFamily="34" charset="0"/>
                        </a:rPr>
                        <a:t>si terrà in considerazione lo svolgimento del progetto in territorio periferico rispetto alle aree caratterizzate da una più forte offerta culturale, con particolare riferimento ai Comuni montani</a:t>
                      </a:r>
                      <a:endParaRPr lang="it-IT" sz="10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algn="ctr">
                        <a:spcAft>
                          <a:spcPts val="800"/>
                        </a:spcAft>
                      </a:pPr>
                      <a:r>
                        <a:rPr lang="it-IT" sz="1000">
                          <a:effectLst/>
                          <a:latin typeface="Calibri" panose="020F0502020204030204" pitchFamily="34" charset="0"/>
                          <a:ea typeface="Calibri" panose="020F0502020204030204" pitchFamily="34" charset="0"/>
                          <a:cs typeface="Calibri" panose="020F0502020204030204" pitchFamily="34" charset="0"/>
                        </a:rPr>
                        <a:t>5</a:t>
                      </a:r>
                    </a:p>
                  </a:txBody>
                  <a:tcPr marL="68580" marR="68580" marT="0" marB="0"/>
                </a:tc>
                <a:tc vMerge="1">
                  <a:txBody>
                    <a:bodyPr/>
                    <a:lstStyle/>
                    <a:p>
                      <a:endParaRPr lang="it-IT" sz="1000">
                        <a:latin typeface="+mj-lt"/>
                      </a:endParaRPr>
                    </a:p>
                  </a:txBody>
                  <a:tcPr/>
                </a:tc>
                <a:extLst>
                  <a:ext uri="{0D108BD9-81ED-4DB2-BD59-A6C34878D82A}">
                    <a16:rowId xmlns:a16="http://schemas.microsoft.com/office/drawing/2014/main" val="2649891046"/>
                  </a:ext>
                </a:extLst>
              </a:tr>
              <a:tr h="348815">
                <a:tc vMerge="1">
                  <a:txBody>
                    <a:bodyPr/>
                    <a:lstStyle/>
                    <a:p>
                      <a:endParaRPr lang="it-IT" sz="1050">
                        <a:latin typeface="+mj-lt"/>
                      </a:endParaRPr>
                    </a:p>
                  </a:txBody>
                  <a:tcPr/>
                </a:tc>
                <a:tc>
                  <a:txBody>
                    <a:bodyPr/>
                    <a:lstStyle/>
                    <a:p>
                      <a:pPr>
                        <a:spcAft>
                          <a:spcPts val="800"/>
                        </a:spcAft>
                      </a:pPr>
                      <a:r>
                        <a:rPr lang="it-IT" sz="1000">
                          <a:solidFill>
                            <a:srgbClr val="000000"/>
                          </a:solidFill>
                          <a:effectLst/>
                          <a:latin typeface="Calibri" panose="020F0502020204030204" pitchFamily="34" charset="0"/>
                          <a:ea typeface="Calibri" panose="020F0502020204030204" pitchFamily="34" charset="0"/>
                          <a:cs typeface="Calibri" panose="020F0502020204030204" pitchFamily="34" charset="0"/>
                        </a:rPr>
                        <a:t>7.Chiarezza del progetto presentato</a:t>
                      </a:r>
                      <a:endParaRPr lang="it-IT" sz="10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a:spcAft>
                          <a:spcPts val="800"/>
                        </a:spcAft>
                      </a:pPr>
                      <a:r>
                        <a:rPr lang="it-IT" sz="1000">
                          <a:solidFill>
                            <a:srgbClr val="000000"/>
                          </a:solidFill>
                          <a:effectLst/>
                          <a:latin typeface="Calibri" panose="020F0502020204030204" pitchFamily="34" charset="0"/>
                          <a:ea typeface="Calibri" panose="020F0502020204030204" pitchFamily="34" charset="0"/>
                          <a:cs typeface="Calibri" panose="020F0502020204030204" pitchFamily="34" charset="0"/>
                        </a:rPr>
                        <a:t>sarà valutata la chiarezza, articolazione e completezza nella presentazione del progetto, evidenziando le specificità e gli elementi distintivi del progetto e del target di pubblico</a:t>
                      </a:r>
                      <a:endParaRPr lang="it-IT" sz="10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algn="ctr">
                        <a:spcAft>
                          <a:spcPts val="800"/>
                        </a:spcAft>
                      </a:pPr>
                      <a:r>
                        <a:rPr lang="it-IT" sz="1000">
                          <a:effectLst/>
                          <a:latin typeface="Calibri" panose="020F0502020204030204" pitchFamily="34" charset="0"/>
                          <a:ea typeface="Calibri" panose="020F0502020204030204" pitchFamily="34" charset="0"/>
                          <a:cs typeface="Calibri" panose="020F0502020204030204" pitchFamily="34" charset="0"/>
                        </a:rPr>
                        <a:t>5</a:t>
                      </a:r>
                    </a:p>
                  </a:txBody>
                  <a:tcPr marL="68580" marR="68580" marT="0" marB="0"/>
                </a:tc>
                <a:tc vMerge="1">
                  <a:txBody>
                    <a:bodyPr/>
                    <a:lstStyle/>
                    <a:p>
                      <a:endParaRPr lang="it-IT" sz="1000">
                        <a:latin typeface="+mj-lt"/>
                      </a:endParaRPr>
                    </a:p>
                  </a:txBody>
                  <a:tcPr/>
                </a:tc>
                <a:extLst>
                  <a:ext uri="{0D108BD9-81ED-4DB2-BD59-A6C34878D82A}">
                    <a16:rowId xmlns:a16="http://schemas.microsoft.com/office/drawing/2014/main" val="663697465"/>
                  </a:ext>
                </a:extLst>
              </a:tr>
              <a:tr h="348815">
                <a:tc vMerge="1">
                  <a:txBody>
                    <a:bodyPr/>
                    <a:lstStyle/>
                    <a:p>
                      <a:endParaRPr lang="it-IT" sz="1050">
                        <a:latin typeface="+mj-lt"/>
                      </a:endParaRPr>
                    </a:p>
                  </a:txBody>
                  <a:tcPr/>
                </a:tc>
                <a:tc>
                  <a:txBody>
                    <a:bodyPr/>
                    <a:lstStyle/>
                    <a:p>
                      <a:pPr>
                        <a:spcAft>
                          <a:spcPts val="800"/>
                        </a:spcAft>
                      </a:pPr>
                      <a:r>
                        <a:rPr lang="it-IT" sz="1000">
                          <a:solidFill>
                            <a:srgbClr val="000000"/>
                          </a:solidFill>
                          <a:effectLst/>
                          <a:latin typeface="Calibri" panose="020F0502020204030204" pitchFamily="34" charset="0"/>
                          <a:ea typeface="Calibri" panose="020F0502020204030204" pitchFamily="34" charset="0"/>
                          <a:cs typeface="Calibri" panose="020F0502020204030204" pitchFamily="34" charset="0"/>
                        </a:rPr>
                        <a:t>8.Azioni per l'inclusione sociale</a:t>
                      </a:r>
                      <a:endParaRPr lang="it-IT" sz="10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a:spcAft>
                          <a:spcPts val="800"/>
                        </a:spcAft>
                      </a:pPr>
                      <a:r>
                        <a:rPr lang="it-IT" sz="1000">
                          <a:solidFill>
                            <a:srgbClr val="000000"/>
                          </a:solidFill>
                          <a:effectLst/>
                          <a:latin typeface="Calibri" panose="020F0502020204030204" pitchFamily="34" charset="0"/>
                          <a:ea typeface="Calibri" panose="020F0502020204030204" pitchFamily="34" charset="0"/>
                          <a:cs typeface="Calibri" panose="020F0502020204030204" pitchFamily="34" charset="0"/>
                        </a:rPr>
                        <a:t>saran</a:t>
                      </a:r>
                      <a:r>
                        <a:rPr lang="it-IT" sz="1000">
                          <a:effectLst/>
                          <a:latin typeface="Calibri" panose="020F0502020204030204" pitchFamily="34" charset="0"/>
                          <a:ea typeface="Calibri" panose="020F0502020204030204" pitchFamily="34" charset="0"/>
                          <a:cs typeface="Calibri" panose="020F0502020204030204" pitchFamily="34" charset="0"/>
                        </a:rPr>
                        <a:t>no valutate</a:t>
                      </a:r>
                      <a:r>
                        <a:rPr lang="it-IT" sz="1000">
                          <a:solidFill>
                            <a:srgbClr val="000000"/>
                          </a:solidFill>
                          <a:effectLst/>
                          <a:latin typeface="Calibri" panose="020F0502020204030204" pitchFamily="34" charset="0"/>
                          <a:ea typeface="Calibri" panose="020F0502020204030204" pitchFamily="34" charset="0"/>
                          <a:cs typeface="Calibri" panose="020F0502020204030204" pitchFamily="34" charset="0"/>
                        </a:rPr>
                        <a:t> le azioni intraprese per rendere accessibili ed inclusive le proposte culturali rispetto a fasce di pubblico con fragilità</a:t>
                      </a:r>
                      <a:endParaRPr lang="it-IT" sz="10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algn="ctr">
                        <a:spcAft>
                          <a:spcPts val="800"/>
                        </a:spcAft>
                      </a:pPr>
                      <a:r>
                        <a:rPr lang="it-IT" sz="1000">
                          <a:effectLst/>
                          <a:latin typeface="Calibri" panose="020F0502020204030204" pitchFamily="34" charset="0"/>
                          <a:ea typeface="Calibri" panose="020F0502020204030204" pitchFamily="34" charset="0"/>
                          <a:cs typeface="Calibri" panose="020F0502020204030204" pitchFamily="34" charset="0"/>
                        </a:rPr>
                        <a:t>3</a:t>
                      </a:r>
                    </a:p>
                  </a:txBody>
                  <a:tcPr marL="68580" marR="68580" marT="0" marB="0"/>
                </a:tc>
                <a:tc vMerge="1">
                  <a:txBody>
                    <a:bodyPr/>
                    <a:lstStyle/>
                    <a:p>
                      <a:endParaRPr lang="it-IT" sz="1000">
                        <a:latin typeface="+mj-lt"/>
                      </a:endParaRPr>
                    </a:p>
                  </a:txBody>
                  <a:tcPr/>
                </a:tc>
                <a:extLst>
                  <a:ext uri="{0D108BD9-81ED-4DB2-BD59-A6C34878D82A}">
                    <a16:rowId xmlns:a16="http://schemas.microsoft.com/office/drawing/2014/main" val="462381084"/>
                  </a:ext>
                </a:extLst>
              </a:tr>
              <a:tr h="348815">
                <a:tc vMerge="1">
                  <a:txBody>
                    <a:bodyPr/>
                    <a:lstStyle/>
                    <a:p>
                      <a:endParaRPr lang="it-IT" sz="1050">
                        <a:latin typeface="+mj-lt"/>
                      </a:endParaRPr>
                    </a:p>
                  </a:txBody>
                  <a:tcPr/>
                </a:tc>
                <a:tc>
                  <a:txBody>
                    <a:bodyPr/>
                    <a:lstStyle/>
                    <a:p>
                      <a:pPr>
                        <a:spcAft>
                          <a:spcPts val="800"/>
                        </a:spcAft>
                      </a:pPr>
                      <a:r>
                        <a:rPr lang="it-IT" sz="1000">
                          <a:effectLst/>
                          <a:latin typeface="Calibri" panose="020F0502020204030204" pitchFamily="34" charset="0"/>
                          <a:ea typeface="Calibri" panose="020F0502020204030204" pitchFamily="34" charset="0"/>
                          <a:cs typeface="Calibri" panose="020F0502020204030204" pitchFamily="34" charset="0"/>
                        </a:rPr>
                        <a:t>9.Attenzione alla sostenibilità ambientale</a:t>
                      </a:r>
                    </a:p>
                  </a:txBody>
                  <a:tcPr marL="68580" marR="68580" marT="0" marB="0">
                    <a:lnB w="12700" cap="flat" cmpd="sng" algn="ctr">
                      <a:solidFill>
                        <a:schemeClr val="accent1"/>
                      </a:solidFill>
                      <a:prstDash val="solid"/>
                      <a:round/>
                      <a:headEnd type="none" w="med" len="med"/>
                      <a:tailEnd type="none" w="med" len="med"/>
                    </a:lnB>
                  </a:tcPr>
                </a:tc>
                <a:tc>
                  <a:txBody>
                    <a:bodyPr/>
                    <a:lstStyle/>
                    <a:p>
                      <a:pPr>
                        <a:spcAft>
                          <a:spcPts val="800"/>
                        </a:spcAft>
                      </a:pPr>
                      <a:r>
                        <a:rPr lang="it-IT" sz="1000">
                          <a:solidFill>
                            <a:srgbClr val="000000"/>
                          </a:solidFill>
                          <a:effectLst/>
                          <a:latin typeface="Calibri" panose="020F0502020204030204" pitchFamily="34" charset="0"/>
                          <a:ea typeface="Calibri" panose="020F0502020204030204" pitchFamily="34" charset="0"/>
                          <a:cs typeface="Calibri" panose="020F0502020204030204" pitchFamily="34" charset="0"/>
                        </a:rPr>
                        <a:t>saranno valutate le azioni intraprese per ridurre l’impatto ambientale della iniziativa proposta: il punteggio sarà assegnato sulla base della rilevanza ed incisività delle azioni previste</a:t>
                      </a:r>
                      <a:endParaRPr lang="it-IT" sz="10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B w="12700" cap="flat" cmpd="sng" algn="ctr">
                      <a:solidFill>
                        <a:schemeClr val="accent1"/>
                      </a:solidFill>
                      <a:prstDash val="solid"/>
                      <a:round/>
                      <a:headEnd type="none" w="med" len="med"/>
                      <a:tailEnd type="none" w="med" len="med"/>
                    </a:lnB>
                  </a:tcPr>
                </a:tc>
                <a:tc>
                  <a:txBody>
                    <a:bodyPr/>
                    <a:lstStyle/>
                    <a:p>
                      <a:pPr algn="ctr">
                        <a:spcAft>
                          <a:spcPts val="800"/>
                        </a:spcAft>
                      </a:pPr>
                      <a:r>
                        <a:rPr lang="it-IT" sz="1000">
                          <a:effectLst/>
                          <a:latin typeface="Calibri" panose="020F0502020204030204" pitchFamily="34" charset="0"/>
                          <a:ea typeface="Calibri" panose="020F0502020204030204" pitchFamily="34" charset="0"/>
                          <a:cs typeface="Calibri" panose="020F0502020204030204" pitchFamily="34" charset="0"/>
                        </a:rPr>
                        <a:t>3</a:t>
                      </a:r>
                    </a:p>
                  </a:txBody>
                  <a:tcPr marL="68580" marR="68580" marT="0" marB="0">
                    <a:lnB w="12700" cap="flat" cmpd="sng" algn="ctr">
                      <a:solidFill>
                        <a:schemeClr val="accent1"/>
                      </a:solidFill>
                      <a:prstDash val="solid"/>
                      <a:round/>
                      <a:headEnd type="none" w="med" len="med"/>
                      <a:tailEnd type="none" w="med" len="med"/>
                    </a:lnB>
                  </a:tcPr>
                </a:tc>
                <a:tc vMerge="1">
                  <a:txBody>
                    <a:bodyPr/>
                    <a:lstStyle/>
                    <a:p>
                      <a:endParaRPr lang="it-IT" sz="1000">
                        <a:latin typeface="+mj-lt"/>
                      </a:endParaRPr>
                    </a:p>
                  </a:txBody>
                  <a:tcPr/>
                </a:tc>
                <a:extLst>
                  <a:ext uri="{0D108BD9-81ED-4DB2-BD59-A6C34878D82A}">
                    <a16:rowId xmlns:a16="http://schemas.microsoft.com/office/drawing/2014/main" val="230413929"/>
                  </a:ext>
                </a:extLst>
              </a:tr>
              <a:tr h="348815">
                <a:tc rowSpan="3">
                  <a:txBody>
                    <a:bodyPr/>
                    <a:lstStyle/>
                    <a:p>
                      <a:r>
                        <a:rPr lang="it-IT" sz="1000">
                          <a:latin typeface="Calibri" panose="020F0502020204030204" pitchFamily="34" charset="0"/>
                          <a:ea typeface="Calibri" panose="020F0502020204030204" pitchFamily="34" charset="0"/>
                          <a:cs typeface="Calibri" panose="020F0502020204030204" pitchFamily="34" charset="0"/>
                        </a:rPr>
                        <a:t>2</a:t>
                      </a:r>
                      <a:r>
                        <a:rPr lang="it-IT" sz="1000" b="1" kern="1200">
                          <a:solidFill>
                            <a:schemeClr val="dk1"/>
                          </a:solidFill>
                          <a:effectLst/>
                          <a:latin typeface="Calibri" panose="020F0502020204030204" pitchFamily="34" charset="0"/>
                          <a:ea typeface="Calibri" panose="020F0502020204030204" pitchFamily="34" charset="0"/>
                          <a:cs typeface="Calibri" panose="020F0502020204030204" pitchFamily="34" charset="0"/>
                        </a:rPr>
                        <a:t>) CAPACITÀ DI CREARE SINERGIE COL TERRITORIO </a:t>
                      </a:r>
                    </a:p>
                  </a:txBody>
                  <a:tcP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spcAft>
                          <a:spcPts val="800"/>
                        </a:spcAft>
                      </a:pPr>
                      <a:r>
                        <a:rPr lang="it-IT" sz="1000">
                          <a:effectLst/>
                          <a:latin typeface="Calibri" panose="020F0502020204030204" pitchFamily="34" charset="0"/>
                          <a:ea typeface="Calibri" panose="020F0502020204030204" pitchFamily="34" charset="0"/>
                          <a:cs typeface="Calibri" panose="020F0502020204030204" pitchFamily="34" charset="0"/>
                        </a:rPr>
                        <a:t>1. Entità e rilevanza delle partnership </a:t>
                      </a:r>
                    </a:p>
                  </a:txBody>
                  <a:tcPr marL="68580" marR="68580" marT="0" marB="0">
                    <a:lnT w="12700" cap="flat" cmpd="sng" algn="ctr">
                      <a:solidFill>
                        <a:schemeClr val="accent1"/>
                      </a:solidFill>
                      <a:prstDash val="solid"/>
                      <a:round/>
                      <a:headEnd type="none" w="med" len="med"/>
                      <a:tailEnd type="none" w="med" len="med"/>
                    </a:lnT>
                  </a:tcPr>
                </a:tc>
                <a:tc>
                  <a:txBody>
                    <a:bodyPr/>
                    <a:lstStyle/>
                    <a:p>
                      <a:pPr>
                        <a:spcAft>
                          <a:spcPts val="800"/>
                        </a:spcAft>
                      </a:pPr>
                      <a:r>
                        <a:rPr lang="it-IT" sz="10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si terrà in considerazione l'entità e la rilevanza delle collaborazioni e partnership attive con istituzioni, soggetti e/o reti, di rilievo nazionale e internazionale</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T w="12700" cap="flat" cmpd="sng" algn="ctr">
                      <a:solidFill>
                        <a:schemeClr val="accent1"/>
                      </a:solidFill>
                      <a:prstDash val="solid"/>
                      <a:round/>
                      <a:headEnd type="none" w="med" len="med"/>
                      <a:tailEnd type="none" w="med" len="med"/>
                    </a:lnT>
                  </a:tcPr>
                </a:tc>
                <a:tc>
                  <a:txBody>
                    <a:bodyPr/>
                    <a:lstStyle/>
                    <a:p>
                      <a:pPr algn="ctr">
                        <a:spcAft>
                          <a:spcPts val="800"/>
                        </a:spcAft>
                      </a:pPr>
                      <a:r>
                        <a:rPr lang="it-IT" sz="1000">
                          <a:effectLst/>
                          <a:latin typeface="Calibri" panose="020F0502020204030204" pitchFamily="34" charset="0"/>
                          <a:ea typeface="Calibri" panose="020F0502020204030204" pitchFamily="34" charset="0"/>
                          <a:cs typeface="Calibri" panose="020F0502020204030204" pitchFamily="34" charset="0"/>
                        </a:rPr>
                        <a:t>8</a:t>
                      </a:r>
                    </a:p>
                  </a:txBody>
                  <a:tcPr marL="68580" marR="68580" marT="0" marB="0" anchor="ctr">
                    <a:lnT w="12700" cap="flat" cmpd="sng" algn="ctr">
                      <a:solidFill>
                        <a:schemeClr val="accent1"/>
                      </a:solidFill>
                      <a:prstDash val="solid"/>
                      <a:round/>
                      <a:headEnd type="none" w="med" len="med"/>
                      <a:tailEnd type="none" w="med" len="med"/>
                    </a:lnT>
                  </a:tcPr>
                </a:tc>
                <a:tc rowSpan="3">
                  <a:txBody>
                    <a:bodyPr/>
                    <a:lstStyle/>
                    <a:p>
                      <a:pPr algn="ctr"/>
                      <a:r>
                        <a:rPr lang="it-IT" sz="1000" b="1">
                          <a:latin typeface="Calibri" panose="020F0502020204030204" pitchFamily="34" charset="0"/>
                          <a:ea typeface="Calibri" panose="020F0502020204030204" pitchFamily="34" charset="0"/>
                          <a:cs typeface="Calibri" panose="020F0502020204030204" pitchFamily="34" charset="0"/>
                        </a:rPr>
                        <a:t>17</a:t>
                      </a:r>
                    </a:p>
                  </a:txBody>
                  <a:tcP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1753170845"/>
                  </a:ext>
                </a:extLst>
              </a:tr>
              <a:tr h="212520">
                <a:tc vMerge="1">
                  <a:txBody>
                    <a:bodyPr/>
                    <a:lstStyle/>
                    <a:p>
                      <a:endParaRPr lang="it-IT" sz="1000">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pPr>
                        <a:spcAft>
                          <a:spcPts val="800"/>
                        </a:spcAft>
                      </a:pPr>
                      <a:r>
                        <a:rPr lang="it-IT" sz="1000">
                          <a:effectLst/>
                          <a:latin typeface="Calibri" panose="020F0502020204030204" pitchFamily="34" charset="0"/>
                          <a:ea typeface="Calibri" panose="020F0502020204030204" pitchFamily="34" charset="0"/>
                          <a:cs typeface="Calibri" panose="020F0502020204030204" pitchFamily="34" charset="0"/>
                        </a:rPr>
                        <a:t>2.Valorizzazione territoriale </a:t>
                      </a:r>
                    </a:p>
                  </a:txBody>
                  <a:tcPr marL="68580" marR="68580" marT="0" marB="0"/>
                </a:tc>
                <a:tc>
                  <a:txBody>
                    <a:bodyPr/>
                    <a:lstStyle/>
                    <a:p>
                      <a:pPr>
                        <a:spcAft>
                          <a:spcPts val="800"/>
                        </a:spcAft>
                      </a:pPr>
                      <a:r>
                        <a:rPr lang="it-IT" sz="10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sarà valutata la capacità nella realizzazione del progetto di mettere a valore luoghi, spazi e paesaggi significativi presenti sul territorio, generando una ricaduta promozionale positiva</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800"/>
                        </a:spcAft>
                      </a:pPr>
                      <a:r>
                        <a:rPr lang="it-IT" sz="1000">
                          <a:effectLst/>
                          <a:latin typeface="Calibri" panose="020F0502020204030204" pitchFamily="34" charset="0"/>
                          <a:ea typeface="Calibri" panose="020F0502020204030204" pitchFamily="34" charset="0"/>
                          <a:cs typeface="Calibri" panose="020F0502020204030204" pitchFamily="34" charset="0"/>
                        </a:rPr>
                        <a:t>5</a:t>
                      </a:r>
                    </a:p>
                  </a:txBody>
                  <a:tcPr marL="68580" marR="68580" marT="0" marB="0" anchor="ctr"/>
                </a:tc>
                <a:tc vMerge="1">
                  <a:txBody>
                    <a:bodyPr/>
                    <a:lstStyle/>
                    <a:p>
                      <a:endParaRPr lang="it-IT" sz="1000">
                        <a:latin typeface="Calibri" panose="020F0502020204030204" pitchFamily="34" charset="0"/>
                        <a:ea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3852946179"/>
                  </a:ext>
                </a:extLst>
              </a:tr>
              <a:tr h="348815">
                <a:tc vMerge="1">
                  <a:txBody>
                    <a:bodyPr/>
                    <a:lstStyle/>
                    <a:p>
                      <a:endParaRPr lang="it-IT" sz="1000">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pPr>
                        <a:spcAft>
                          <a:spcPts val="800"/>
                        </a:spcAft>
                      </a:pPr>
                      <a:r>
                        <a:rPr lang="it-IT" sz="1000">
                          <a:solidFill>
                            <a:srgbClr val="000000"/>
                          </a:solidFill>
                          <a:effectLst/>
                          <a:latin typeface="Calibri" panose="020F0502020204030204" pitchFamily="34" charset="0"/>
                          <a:ea typeface="Calibri" panose="020F0502020204030204" pitchFamily="34" charset="0"/>
                          <a:cs typeface="Calibri" panose="020F0502020204030204" pitchFamily="34" charset="0"/>
                        </a:rPr>
                        <a:t>3.Strategie di coinvolgimento ed ampliamento del pubblico</a:t>
                      </a:r>
                      <a:endParaRPr lang="it-IT" sz="10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B w="12700" cap="flat" cmpd="sng" algn="ctr">
                      <a:solidFill>
                        <a:schemeClr val="accent1"/>
                      </a:solidFill>
                      <a:prstDash val="solid"/>
                      <a:round/>
                      <a:headEnd type="none" w="med" len="med"/>
                      <a:tailEnd type="none" w="med" len="med"/>
                    </a:lnB>
                  </a:tcPr>
                </a:tc>
                <a:tc>
                  <a:txBody>
                    <a:bodyPr/>
                    <a:lstStyle/>
                    <a:p>
                      <a:pPr>
                        <a:spcAft>
                          <a:spcPts val="800"/>
                        </a:spcAft>
                      </a:pPr>
                      <a:r>
                        <a:rPr lang="it-IT" sz="1000">
                          <a:solidFill>
                            <a:srgbClr val="000000"/>
                          </a:solidFill>
                          <a:effectLst/>
                          <a:latin typeface="Calibri" panose="020F0502020204030204" pitchFamily="34" charset="0"/>
                          <a:ea typeface="Calibri" panose="020F0502020204030204" pitchFamily="34" charset="0"/>
                          <a:cs typeface="Calibri" panose="020F0502020204030204" pitchFamily="34" charset="0"/>
                        </a:rPr>
                        <a:t>saranno valutate le azioni previste per il coinvolgimento e l'ampliamento del pubblico, la diversificazione dei destinatari delle iniziative, le iniziative rivolte ai più giovani</a:t>
                      </a:r>
                      <a:endParaRPr lang="it-IT" sz="10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B w="12700" cap="flat" cmpd="sng" algn="ctr">
                      <a:solidFill>
                        <a:schemeClr val="accent1"/>
                      </a:solidFill>
                      <a:prstDash val="solid"/>
                      <a:round/>
                      <a:headEnd type="none" w="med" len="med"/>
                      <a:tailEnd type="none" w="med" len="med"/>
                    </a:lnB>
                  </a:tcPr>
                </a:tc>
                <a:tc>
                  <a:txBody>
                    <a:bodyPr/>
                    <a:lstStyle/>
                    <a:p>
                      <a:pPr algn="ctr">
                        <a:spcAft>
                          <a:spcPts val="800"/>
                        </a:spcAft>
                      </a:pPr>
                      <a:r>
                        <a:rPr lang="it-IT" sz="1000">
                          <a:effectLst/>
                          <a:latin typeface="Calibri" panose="020F0502020204030204" pitchFamily="34" charset="0"/>
                          <a:ea typeface="Calibri" panose="020F0502020204030204" pitchFamily="34" charset="0"/>
                          <a:cs typeface="Calibri" panose="020F0502020204030204" pitchFamily="34" charset="0"/>
                        </a:rPr>
                        <a:t>4</a:t>
                      </a:r>
                    </a:p>
                  </a:txBody>
                  <a:tcPr marL="68580" marR="68580" marT="0" marB="0" anchor="ctr">
                    <a:lnB w="12700" cap="flat" cmpd="sng" algn="ctr">
                      <a:solidFill>
                        <a:schemeClr val="accent1"/>
                      </a:solidFill>
                      <a:prstDash val="solid"/>
                      <a:round/>
                      <a:headEnd type="none" w="med" len="med"/>
                      <a:tailEnd type="none" w="med" len="med"/>
                    </a:lnB>
                  </a:tcPr>
                </a:tc>
                <a:tc vMerge="1">
                  <a:txBody>
                    <a:bodyPr/>
                    <a:lstStyle/>
                    <a:p>
                      <a:endParaRPr lang="it-IT" sz="1000">
                        <a:latin typeface="Calibri" panose="020F0502020204030204" pitchFamily="34" charset="0"/>
                        <a:ea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1399857320"/>
                  </a:ext>
                </a:extLst>
              </a:tr>
              <a:tr h="348815">
                <a:tc>
                  <a:txBody>
                    <a:bodyPr/>
                    <a:lstStyle/>
                    <a:p>
                      <a:pPr>
                        <a:spcAft>
                          <a:spcPts val="800"/>
                        </a:spcAft>
                      </a:pPr>
                      <a:r>
                        <a:rPr lang="it-IT" sz="1000" b="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3) COMPETENZA ED ESPERIENZA DEL SOGGETTO PROPONENTE</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spcAft>
                          <a:spcPts val="800"/>
                        </a:spcAft>
                      </a:pPr>
                      <a:r>
                        <a:rPr lang="it-IT" sz="10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1.Esperienza del soggetto nell'ambito dell'attività presentata</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spcAft>
                          <a:spcPts val="800"/>
                        </a:spcAft>
                      </a:pPr>
                      <a:r>
                        <a:rPr lang="it-IT" sz="10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sarà valutata l’attività svolta dal soggetto proponente, con illustrazione dei progetti e delle esperienze più significative realizzate nell' ambito in cui si colloca il progetto presentato</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lgn="ctr">
                        <a:spcAft>
                          <a:spcPts val="800"/>
                        </a:spcAft>
                      </a:pPr>
                      <a:r>
                        <a:rPr lang="it-IT" sz="1000">
                          <a:effectLst/>
                          <a:latin typeface="Calibri" panose="020F0502020204030204" pitchFamily="34" charset="0"/>
                          <a:ea typeface="Calibri" panose="020F0502020204030204" pitchFamily="34" charset="0"/>
                          <a:cs typeface="Calibri" panose="020F0502020204030204" pitchFamily="34" charset="0"/>
                        </a:rPr>
                        <a:t>7</a:t>
                      </a:r>
                    </a:p>
                  </a:txBody>
                  <a:tcPr marL="68580" marR="68580" marT="0" marB="0">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lgn="ctr"/>
                      <a:r>
                        <a:rPr lang="it-IT" sz="1000" b="1">
                          <a:latin typeface="Calibri" panose="020F0502020204030204" pitchFamily="34" charset="0"/>
                          <a:ea typeface="Calibri" panose="020F0502020204030204" pitchFamily="34" charset="0"/>
                          <a:cs typeface="Calibri" panose="020F0502020204030204" pitchFamily="34" charset="0"/>
                        </a:rPr>
                        <a:t>7</a:t>
                      </a:r>
                    </a:p>
                  </a:txBody>
                  <a:tcP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311001976"/>
                  </a:ext>
                </a:extLst>
              </a:tr>
              <a:tr h="348815">
                <a:tc rowSpan="2">
                  <a:txBody>
                    <a:bodyPr/>
                    <a:lstStyle/>
                    <a:p>
                      <a:pPr marL="0" algn="l" defTabSz="457200" rtl="0" eaLnBrk="1" latinLnBrk="0" hangingPunct="1"/>
                      <a:r>
                        <a:rPr lang="it-IT" sz="1000" b="1" kern="1200">
                          <a:solidFill>
                            <a:schemeClr val="dk1"/>
                          </a:solidFill>
                          <a:latin typeface="Calibri" panose="020F0502020204030204" pitchFamily="34" charset="0"/>
                          <a:ea typeface="Calibri" panose="020F0502020204030204" pitchFamily="34" charset="0"/>
                          <a:cs typeface="Calibri" panose="020F0502020204030204" pitchFamily="34" charset="0"/>
                        </a:rPr>
                        <a:t>4) SOSTENIBILITÀ FINANZIARIA DEL PROGETTO</a:t>
                      </a:r>
                    </a:p>
                  </a:txBody>
                  <a:tcP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rowSpan="2">
                  <a:txBody>
                    <a:bodyPr/>
                    <a:lstStyle/>
                    <a:p>
                      <a:pPr>
                        <a:spcAft>
                          <a:spcPts val="800"/>
                        </a:spcAft>
                      </a:pPr>
                      <a:r>
                        <a:rPr lang="it-IT" sz="1000">
                          <a:solidFill>
                            <a:srgbClr val="000000"/>
                          </a:solidFill>
                          <a:effectLst/>
                          <a:latin typeface="Calibri" panose="020F0502020204030204" pitchFamily="34" charset="0"/>
                          <a:ea typeface="Calibri" panose="020F0502020204030204" pitchFamily="34" charset="0"/>
                          <a:cs typeface="Calibri" panose="020F0502020204030204" pitchFamily="34" charset="0"/>
                        </a:rPr>
                        <a:t>1.Sostenibilità finanziaria del progetto presentato basata sulla disponibilità di risorse (oltre al contributo regionale) e sulla presenza o meno di apporti di terzi</a:t>
                      </a:r>
                      <a:endParaRPr lang="it-IT" sz="10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spcAft>
                          <a:spcPts val="800"/>
                        </a:spcAft>
                      </a:pPr>
                      <a:r>
                        <a:rPr lang="it-IT" sz="1000">
                          <a:solidFill>
                            <a:srgbClr val="000000"/>
                          </a:solidFill>
                          <a:effectLst/>
                          <a:latin typeface="Calibri" panose="020F0502020204030204" pitchFamily="34" charset="0"/>
                          <a:ea typeface="Calibri" panose="020F0502020204030204" pitchFamily="34" charset="0"/>
                          <a:cs typeface="Calibri" panose="020F0502020204030204" pitchFamily="34" charset="0"/>
                        </a:rPr>
                        <a:t>rapporto tra costo del progetto e capacità di copertura delle spese (con particolare</a:t>
                      </a:r>
                      <a:br>
                        <a:rPr lang="it-IT" sz="1000">
                          <a:solidFill>
                            <a:srgbClr val="000000"/>
                          </a:solidFill>
                          <a:effectLst/>
                          <a:latin typeface="Calibri" panose="020F0502020204030204" pitchFamily="34" charset="0"/>
                          <a:ea typeface="Calibri" panose="020F0502020204030204" pitchFamily="34" charset="0"/>
                          <a:cs typeface="Calibri" panose="020F0502020204030204" pitchFamily="34" charset="0"/>
                        </a:rPr>
                      </a:br>
                      <a:r>
                        <a:rPr lang="it-IT" sz="1000">
                          <a:solidFill>
                            <a:srgbClr val="000000"/>
                          </a:solidFill>
                          <a:effectLst/>
                          <a:latin typeface="Calibri" panose="020F0502020204030204" pitchFamily="34" charset="0"/>
                          <a:ea typeface="Calibri" panose="020F0502020204030204" pitchFamily="34" charset="0"/>
                          <a:cs typeface="Calibri" panose="020F0502020204030204" pitchFamily="34" charset="0"/>
                        </a:rPr>
                        <a:t>attenzione a entrate già accertate)</a:t>
                      </a:r>
                      <a:endParaRPr lang="it-IT" sz="10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T w="12700" cap="flat" cmpd="sng" algn="ctr">
                      <a:solidFill>
                        <a:schemeClr val="accent1"/>
                      </a:solidFill>
                      <a:prstDash val="solid"/>
                      <a:round/>
                      <a:headEnd type="none" w="med" len="med"/>
                      <a:tailEnd type="none" w="med" len="med"/>
                    </a:lnT>
                  </a:tcPr>
                </a:tc>
                <a:tc>
                  <a:txBody>
                    <a:bodyPr/>
                    <a:lstStyle/>
                    <a:p>
                      <a:pPr algn="ctr">
                        <a:spcAft>
                          <a:spcPts val="800"/>
                        </a:spcAft>
                      </a:pPr>
                      <a:r>
                        <a:rPr lang="it-IT" sz="1000">
                          <a:effectLst/>
                          <a:latin typeface="Calibri" panose="020F0502020204030204" pitchFamily="34" charset="0"/>
                          <a:ea typeface="Calibri" panose="020F0502020204030204" pitchFamily="34" charset="0"/>
                          <a:cs typeface="Calibri" panose="020F0502020204030204" pitchFamily="34" charset="0"/>
                        </a:rPr>
                        <a:t>8</a:t>
                      </a:r>
                    </a:p>
                  </a:txBody>
                  <a:tcPr marL="68580" marR="68580" marT="0" marB="0">
                    <a:lnT w="12700" cap="flat" cmpd="sng" algn="ctr">
                      <a:solidFill>
                        <a:schemeClr val="accent1"/>
                      </a:solidFill>
                      <a:prstDash val="solid"/>
                      <a:round/>
                      <a:headEnd type="none" w="med" len="med"/>
                      <a:tailEnd type="none" w="med" len="med"/>
                    </a:lnT>
                  </a:tcPr>
                </a:tc>
                <a:tc rowSpan="2">
                  <a:txBody>
                    <a:bodyPr/>
                    <a:lstStyle/>
                    <a:p>
                      <a:pPr algn="ctr"/>
                      <a:r>
                        <a:rPr lang="it-IT" sz="1000" b="1">
                          <a:latin typeface="Calibri" panose="020F0502020204030204" pitchFamily="34" charset="0"/>
                          <a:ea typeface="Calibri" panose="020F0502020204030204" pitchFamily="34" charset="0"/>
                          <a:cs typeface="Calibri" panose="020F0502020204030204" pitchFamily="34" charset="0"/>
                        </a:rPr>
                        <a:t>14</a:t>
                      </a:r>
                    </a:p>
                  </a:txBody>
                  <a:tcP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1311113245"/>
                  </a:ext>
                </a:extLst>
              </a:tr>
              <a:tr h="271908">
                <a:tc vMerge="1">
                  <a:txBody>
                    <a:bodyPr/>
                    <a:lstStyle/>
                    <a:p>
                      <a:endParaRPr lang="it-IT" sz="1000">
                        <a:latin typeface="Calibri" panose="020F0502020204030204" pitchFamily="34" charset="0"/>
                        <a:ea typeface="Calibri" panose="020F0502020204030204" pitchFamily="34" charset="0"/>
                        <a:cs typeface="Calibri" panose="020F0502020204030204" pitchFamily="34" charset="0"/>
                      </a:endParaRPr>
                    </a:p>
                  </a:txBody>
                  <a:tcPr/>
                </a:tc>
                <a:tc vMerge="1">
                  <a:txBody>
                    <a:bodyPr/>
                    <a:lstStyle/>
                    <a:p>
                      <a:endParaRPr lang="it-IT"/>
                    </a:p>
                  </a:txBody>
                  <a:tcPr/>
                </a:tc>
                <a:tc>
                  <a:txBody>
                    <a:bodyPr/>
                    <a:lstStyle/>
                    <a:p>
                      <a:pPr>
                        <a:spcAft>
                          <a:spcPts val="800"/>
                        </a:spcAft>
                      </a:pPr>
                      <a:r>
                        <a:rPr lang="it-IT" sz="1000">
                          <a:solidFill>
                            <a:srgbClr val="000000"/>
                          </a:solidFill>
                          <a:effectLst/>
                          <a:latin typeface="Calibri" panose="020F0502020204030204" pitchFamily="34" charset="0"/>
                          <a:ea typeface="Calibri" panose="020F0502020204030204" pitchFamily="34" charset="0"/>
                          <a:cs typeface="Calibri" panose="020F0502020204030204" pitchFamily="34" charset="0"/>
                        </a:rPr>
                        <a:t>sostegno di altri soggetti pubblici e/o privati</a:t>
                      </a:r>
                      <a:endParaRPr lang="it-IT" sz="10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B w="12700" cap="flat" cmpd="sng" algn="ctr">
                      <a:solidFill>
                        <a:schemeClr val="accent1"/>
                      </a:solidFill>
                      <a:prstDash val="solid"/>
                      <a:round/>
                      <a:headEnd type="none" w="med" len="med"/>
                      <a:tailEnd type="none" w="med" len="med"/>
                    </a:lnB>
                  </a:tcPr>
                </a:tc>
                <a:tc>
                  <a:txBody>
                    <a:bodyPr/>
                    <a:lstStyle/>
                    <a:p>
                      <a:pPr algn="ctr">
                        <a:spcAft>
                          <a:spcPts val="800"/>
                        </a:spcAft>
                      </a:pPr>
                      <a:r>
                        <a:rPr lang="it-IT" sz="1000">
                          <a:solidFill>
                            <a:srgbClr val="000000"/>
                          </a:solidFill>
                          <a:effectLst/>
                          <a:latin typeface="Calibri" panose="020F0502020204030204" pitchFamily="34" charset="0"/>
                          <a:ea typeface="Calibri" panose="020F0502020204030204" pitchFamily="34" charset="0"/>
                          <a:cs typeface="Calibri" panose="020F0502020204030204" pitchFamily="34" charset="0"/>
                        </a:rPr>
                        <a:t>6</a:t>
                      </a:r>
                      <a:endParaRPr lang="it-IT" sz="10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lnB w="12700" cap="flat" cmpd="sng" algn="ctr">
                      <a:solidFill>
                        <a:schemeClr val="accent1"/>
                      </a:solidFill>
                      <a:prstDash val="solid"/>
                      <a:round/>
                      <a:headEnd type="none" w="med" len="med"/>
                      <a:tailEnd type="none" w="med" len="med"/>
                    </a:lnB>
                  </a:tcPr>
                </a:tc>
                <a:tc vMerge="1">
                  <a:txBody>
                    <a:bodyPr/>
                    <a:lstStyle/>
                    <a:p>
                      <a:endParaRPr lang="it-IT" sz="1000">
                        <a:latin typeface="Calibri" panose="020F0502020204030204" pitchFamily="34" charset="0"/>
                        <a:ea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574286833"/>
                  </a:ext>
                </a:extLst>
              </a:tr>
              <a:tr h="362104">
                <a:tc>
                  <a:txBody>
                    <a:bodyPr/>
                    <a:lstStyle/>
                    <a:p>
                      <a:pPr marL="0" algn="l" defTabSz="457200" rtl="0" eaLnBrk="1" latinLnBrk="0" hangingPunct="1"/>
                      <a:r>
                        <a:rPr lang="it-IT" sz="1000" b="1" kern="1200">
                          <a:solidFill>
                            <a:schemeClr val="dk1"/>
                          </a:solidFill>
                          <a:latin typeface="Calibri" panose="020F0502020204030204" pitchFamily="34" charset="0"/>
                          <a:ea typeface="Calibri" panose="020F0502020204030204" pitchFamily="34" charset="0"/>
                          <a:cs typeface="Calibri" panose="020F0502020204030204" pitchFamily="34" charset="0"/>
                        </a:rPr>
                        <a:t>5) VISIBILITÀ E PROMOZIONE</a:t>
                      </a:r>
                    </a:p>
                  </a:txBody>
                  <a:tcP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spcAft>
                          <a:spcPts val="800"/>
                        </a:spcAft>
                      </a:pPr>
                      <a:r>
                        <a:rPr lang="it-IT" sz="1000">
                          <a:solidFill>
                            <a:srgbClr val="000000"/>
                          </a:solidFill>
                          <a:effectLst/>
                          <a:latin typeface="Calibri" panose="020F0502020204030204" pitchFamily="34" charset="0"/>
                          <a:ea typeface="Calibri" panose="020F0502020204030204" pitchFamily="34" charset="0"/>
                          <a:cs typeface="Calibri" panose="020F0502020204030204" pitchFamily="34" charset="0"/>
                        </a:rPr>
                        <a:t>1.Piano di comunicazione</a:t>
                      </a:r>
                      <a:endParaRPr lang="it-IT" sz="10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spcAft>
                          <a:spcPts val="800"/>
                        </a:spcAft>
                      </a:pPr>
                      <a:r>
                        <a:rPr lang="it-IT" sz="1000">
                          <a:solidFill>
                            <a:srgbClr val="000000"/>
                          </a:solidFill>
                          <a:effectLst/>
                          <a:latin typeface="Calibri" panose="020F0502020204030204" pitchFamily="34" charset="0"/>
                          <a:ea typeface="Calibri" panose="020F0502020204030204" pitchFamily="34" charset="0"/>
                          <a:cs typeface="Calibri" panose="020F0502020204030204" pitchFamily="34" charset="0"/>
                        </a:rPr>
                        <a:t>sarà valutata la congruità ed efficacia delle azioni di comunicazione previste, nonché la coerenza del piano di comunicazione con le caratteristiche del progetto, di natura sovralocale</a:t>
                      </a:r>
                      <a:endParaRPr lang="it-IT" sz="10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lgn="ctr">
                        <a:spcAft>
                          <a:spcPts val="800"/>
                        </a:spcAft>
                      </a:pPr>
                      <a:r>
                        <a:rPr lang="it-IT" sz="1000">
                          <a:effectLst/>
                          <a:latin typeface="Calibri" panose="020F0502020204030204" pitchFamily="34" charset="0"/>
                          <a:ea typeface="Calibri" panose="020F0502020204030204" pitchFamily="34" charset="0"/>
                          <a:cs typeface="Calibri" panose="020F0502020204030204" pitchFamily="34" charset="0"/>
                        </a:rPr>
                        <a:t>4</a:t>
                      </a:r>
                    </a:p>
                    <a:p>
                      <a:pPr algn="ctr">
                        <a:spcAft>
                          <a:spcPts val="800"/>
                        </a:spcAft>
                      </a:pPr>
                      <a:r>
                        <a:rPr lang="it-IT" sz="1000">
                          <a:effectLst/>
                          <a:latin typeface="Calibri" panose="020F0502020204030204" pitchFamily="34" charset="0"/>
                          <a:ea typeface="Calibri" panose="020F0502020204030204" pitchFamily="34" charset="0"/>
                          <a:cs typeface="Calibri" panose="020F0502020204030204" pitchFamily="34" charset="0"/>
                        </a:rPr>
                        <a:t> </a:t>
                      </a:r>
                    </a:p>
                  </a:txBody>
                  <a:tcPr marL="68580" marR="68580" marT="0" marB="0" anchor="ct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lgn="ctr"/>
                      <a:r>
                        <a:rPr lang="it-IT" sz="1000" b="1">
                          <a:latin typeface="Calibri" panose="020F0502020204030204" pitchFamily="34" charset="0"/>
                          <a:ea typeface="Calibri" panose="020F0502020204030204" pitchFamily="34" charset="0"/>
                          <a:cs typeface="Calibri" panose="020F0502020204030204" pitchFamily="34" charset="0"/>
                        </a:rPr>
                        <a:t>4</a:t>
                      </a:r>
                    </a:p>
                  </a:txBody>
                  <a:tcP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962857110"/>
                  </a:ext>
                </a:extLst>
              </a:tr>
              <a:tr h="216000">
                <a:tc gridSpan="4">
                  <a:txBody>
                    <a:bodyPr/>
                    <a:lstStyle/>
                    <a:p>
                      <a:pPr marL="0" algn="l" defTabSz="457200" rtl="0" eaLnBrk="1" latinLnBrk="0" hangingPunct="1"/>
                      <a:r>
                        <a:rPr lang="it-IT" sz="1000" b="1" kern="1200">
                          <a:solidFill>
                            <a:schemeClr val="dk1"/>
                          </a:solidFill>
                          <a:latin typeface="Calibri" panose="020F0502020204030204" pitchFamily="34" charset="0"/>
                          <a:ea typeface="Calibri" panose="020F0502020204030204" pitchFamily="34" charset="0"/>
                          <a:cs typeface="Calibri" panose="020F0502020204030204" pitchFamily="34" charset="0"/>
                        </a:rPr>
                        <a:t>TOTALE</a:t>
                      </a:r>
                    </a:p>
                  </a:txBody>
                  <a:tcPr>
                    <a:lnT w="12700" cap="flat" cmpd="sng" algn="ctr">
                      <a:solidFill>
                        <a:schemeClr val="accent1"/>
                      </a:solidFill>
                      <a:prstDash val="solid"/>
                      <a:round/>
                      <a:headEnd type="none" w="med" len="med"/>
                      <a:tailEnd type="none" w="med" len="med"/>
                    </a:lnT>
                    <a:lnB w="12700" cap="flat" cmpd="sng" algn="ctr">
                      <a:solidFill>
                        <a:schemeClr val="accent2">
                          <a:lumMod val="50000"/>
                        </a:schemeClr>
                      </a:solidFill>
                      <a:prstDash val="solid"/>
                      <a:round/>
                      <a:headEnd type="none" w="med" len="med"/>
                      <a:tailEnd type="none" w="med" len="med"/>
                    </a:lnB>
                  </a:tcPr>
                </a:tc>
                <a:tc hMerge="1">
                  <a:txBody>
                    <a:bodyPr/>
                    <a:lstStyle/>
                    <a:p>
                      <a:pPr>
                        <a:spcAft>
                          <a:spcPts val="800"/>
                        </a:spcAft>
                      </a:pPr>
                      <a:endParaRPr lang="it-IT" sz="10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hMerge="1">
                  <a:txBody>
                    <a:bodyPr/>
                    <a:lstStyle/>
                    <a:p>
                      <a:pPr>
                        <a:spcAft>
                          <a:spcPts val="800"/>
                        </a:spcAft>
                      </a:pPr>
                      <a:endParaRPr lang="it-IT" sz="10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hMerge="1">
                  <a:txBody>
                    <a:bodyPr/>
                    <a:lstStyle/>
                    <a:p>
                      <a:pPr algn="ctr">
                        <a:spcAft>
                          <a:spcPts val="800"/>
                        </a:spcAft>
                      </a:pPr>
                      <a:endParaRPr lang="it-IT" sz="10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algn="ctr"/>
                      <a:r>
                        <a:rPr lang="it-IT" sz="1000" b="1">
                          <a:latin typeface="Calibri" panose="020F0502020204030204" pitchFamily="34" charset="0"/>
                          <a:ea typeface="Calibri" panose="020F0502020204030204" pitchFamily="34" charset="0"/>
                          <a:cs typeface="Calibri" panose="020F0502020204030204" pitchFamily="34" charset="0"/>
                        </a:rPr>
                        <a:t>100</a:t>
                      </a:r>
                    </a:p>
                  </a:txBody>
                  <a:tcPr>
                    <a:lnT w="12700" cap="flat" cmpd="sng" algn="ctr">
                      <a:solidFill>
                        <a:schemeClr val="accent1"/>
                      </a:solidFill>
                      <a:prstDash val="solid"/>
                      <a:round/>
                      <a:headEnd type="none" w="med" len="med"/>
                      <a:tailEnd type="none" w="med" len="med"/>
                    </a:lnT>
                    <a:lnB w="12700" cap="flat" cmpd="sng" algn="ctr">
                      <a:solidFill>
                        <a:schemeClr val="accent2">
                          <a:lumMod val="50000"/>
                        </a:schemeClr>
                      </a:solidFill>
                      <a:prstDash val="solid"/>
                      <a:round/>
                      <a:headEnd type="none" w="med" len="med"/>
                      <a:tailEnd type="none" w="med" len="med"/>
                    </a:lnB>
                  </a:tcPr>
                </a:tc>
                <a:extLst>
                  <a:ext uri="{0D108BD9-81ED-4DB2-BD59-A6C34878D82A}">
                    <a16:rowId xmlns:a16="http://schemas.microsoft.com/office/drawing/2014/main" val="366953239"/>
                  </a:ext>
                </a:extLst>
              </a:tr>
            </a:tbl>
          </a:graphicData>
        </a:graphic>
      </p:graphicFrame>
    </p:spTree>
    <p:extLst>
      <p:ext uri="{BB962C8B-B14F-4D97-AF65-F5344CB8AC3E}">
        <p14:creationId xmlns:p14="http://schemas.microsoft.com/office/powerpoint/2010/main" val="2826713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BB0078-94B5-7A51-3FDB-40EA26787D04}"/>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949789A9-BB7E-B28D-51A5-38444ACD2A77}"/>
              </a:ext>
            </a:extLst>
          </p:cNvPr>
          <p:cNvSpPr>
            <a:spLocks noGrp="1"/>
          </p:cNvSpPr>
          <p:nvPr>
            <p:ph type="title"/>
          </p:nvPr>
        </p:nvSpPr>
        <p:spPr>
          <a:xfrm>
            <a:off x="435000" y="321018"/>
            <a:ext cx="8596667" cy="512660"/>
          </a:xfrm>
        </p:spPr>
        <p:txBody>
          <a:bodyPr>
            <a:noAutofit/>
          </a:bodyPr>
          <a:lstStyle/>
          <a:p>
            <a:r>
              <a:rPr lang="it-IT" sz="3200"/>
              <a:t>Criteri di valutazione – SOGGETTI PUBBLICI</a:t>
            </a:r>
          </a:p>
        </p:txBody>
      </p:sp>
      <p:sp>
        <p:nvSpPr>
          <p:cNvPr id="3" name="Segnaposto piè di pagina 2">
            <a:extLst>
              <a:ext uri="{FF2B5EF4-FFF2-40B4-BE49-F238E27FC236}">
                <a16:creationId xmlns:a16="http://schemas.microsoft.com/office/drawing/2014/main" id="{3D259A2F-C809-B7E4-3B42-0B4C240FA70C}"/>
              </a:ext>
            </a:extLst>
          </p:cNvPr>
          <p:cNvSpPr>
            <a:spLocks noGrp="1"/>
          </p:cNvSpPr>
          <p:nvPr>
            <p:ph type="ftr" sz="quarter" idx="11"/>
          </p:nvPr>
        </p:nvSpPr>
        <p:spPr/>
        <p:txBody>
          <a:bodyPr/>
          <a:lstStyle/>
          <a:p>
            <a:r>
              <a:rPr lang="it-IT"/>
              <a:t>L.R. 21/2023 AVVISO PER IL SOSTEGNO A PROGETTI DI PROMOZIONE CULTURALE DI RILEVANZA REGIONALE O SOVRALOCALE – ANNO 2025</a:t>
            </a:r>
            <a:endParaRPr lang="en-US"/>
          </a:p>
        </p:txBody>
      </p:sp>
      <p:graphicFrame>
        <p:nvGraphicFramePr>
          <p:cNvPr id="4" name="Tabella 3">
            <a:extLst>
              <a:ext uri="{FF2B5EF4-FFF2-40B4-BE49-F238E27FC236}">
                <a16:creationId xmlns:a16="http://schemas.microsoft.com/office/drawing/2014/main" id="{354C252D-1FE3-BFEF-12B9-10CCD75B08E6}"/>
              </a:ext>
            </a:extLst>
          </p:cNvPr>
          <p:cNvGraphicFramePr>
            <a:graphicFrameLocks noGrp="1"/>
          </p:cNvGraphicFramePr>
          <p:nvPr>
            <p:extLst>
              <p:ext uri="{D42A27DB-BD31-4B8C-83A1-F6EECF244321}">
                <p14:modId xmlns:p14="http://schemas.microsoft.com/office/powerpoint/2010/main" val="1261229762"/>
              </p:ext>
            </p:extLst>
          </p:nvPr>
        </p:nvGraphicFramePr>
        <p:xfrm>
          <a:off x="435000" y="896818"/>
          <a:ext cx="11322000" cy="5509669"/>
        </p:xfrm>
        <a:graphic>
          <a:graphicData uri="http://schemas.openxmlformats.org/drawingml/2006/table">
            <a:tbl>
              <a:tblPr firstRow="1" bandRow="1">
                <a:tableStyleId>{5C22544A-7EE6-4342-B048-85BDC9FD1C3A}</a:tableStyleId>
              </a:tblPr>
              <a:tblGrid>
                <a:gridCol w="1124179">
                  <a:extLst>
                    <a:ext uri="{9D8B030D-6E8A-4147-A177-3AD203B41FA5}">
                      <a16:colId xmlns:a16="http://schemas.microsoft.com/office/drawing/2014/main" val="3432858204"/>
                    </a:ext>
                  </a:extLst>
                </a:gridCol>
                <a:gridCol w="2734000">
                  <a:extLst>
                    <a:ext uri="{9D8B030D-6E8A-4147-A177-3AD203B41FA5}">
                      <a16:colId xmlns:a16="http://schemas.microsoft.com/office/drawing/2014/main" val="242916330"/>
                    </a:ext>
                  </a:extLst>
                </a:gridCol>
                <a:gridCol w="6241436">
                  <a:extLst>
                    <a:ext uri="{9D8B030D-6E8A-4147-A177-3AD203B41FA5}">
                      <a16:colId xmlns:a16="http://schemas.microsoft.com/office/drawing/2014/main" val="2844986913"/>
                    </a:ext>
                  </a:extLst>
                </a:gridCol>
                <a:gridCol w="665513">
                  <a:extLst>
                    <a:ext uri="{9D8B030D-6E8A-4147-A177-3AD203B41FA5}">
                      <a16:colId xmlns:a16="http://schemas.microsoft.com/office/drawing/2014/main" val="2508008936"/>
                    </a:ext>
                  </a:extLst>
                </a:gridCol>
                <a:gridCol w="556872">
                  <a:extLst>
                    <a:ext uri="{9D8B030D-6E8A-4147-A177-3AD203B41FA5}">
                      <a16:colId xmlns:a16="http://schemas.microsoft.com/office/drawing/2014/main" val="669732123"/>
                    </a:ext>
                  </a:extLst>
                </a:gridCol>
              </a:tblGrid>
              <a:tr h="264462">
                <a:tc gridSpan="3">
                  <a:txBody>
                    <a:bodyPr/>
                    <a:lstStyle/>
                    <a:p>
                      <a:r>
                        <a:rPr lang="it-IT" sz="1000">
                          <a:latin typeface="Calibri" panose="020F0502020204030204" pitchFamily="34" charset="0"/>
                          <a:ea typeface="Calibri" panose="020F0502020204030204" pitchFamily="34" charset="0"/>
                          <a:cs typeface="Calibri" panose="020F0502020204030204" pitchFamily="34" charset="0"/>
                        </a:rPr>
                        <a:t>Articolazione criteri</a:t>
                      </a:r>
                    </a:p>
                  </a:txBody>
                  <a:tcPr>
                    <a:lnB w="12700" cap="flat" cmpd="sng" algn="ctr">
                      <a:solidFill>
                        <a:schemeClr val="accent2">
                          <a:lumMod val="50000"/>
                        </a:schemeClr>
                      </a:solidFill>
                      <a:prstDash val="solid"/>
                      <a:round/>
                      <a:headEnd type="none" w="med" len="med"/>
                      <a:tailEnd type="none" w="med" len="med"/>
                    </a:lnB>
                  </a:tcPr>
                </a:tc>
                <a:tc hMerge="1">
                  <a:txBody>
                    <a:bodyPr/>
                    <a:lstStyle/>
                    <a:p>
                      <a:endParaRPr lang="it-IT" sz="1050">
                        <a:latin typeface="+mj-lt"/>
                      </a:endParaRPr>
                    </a:p>
                  </a:txBody>
                  <a:tcPr/>
                </a:tc>
                <a:tc hMerge="1">
                  <a:txBody>
                    <a:bodyPr/>
                    <a:lstStyle/>
                    <a:p>
                      <a:endParaRPr lang="it-IT" sz="1050">
                        <a:latin typeface="+mj-lt"/>
                      </a:endParaRPr>
                    </a:p>
                  </a:txBody>
                  <a:tcPr/>
                </a:tc>
                <a:tc>
                  <a:txBody>
                    <a:bodyPr/>
                    <a:lstStyle/>
                    <a:p>
                      <a:pPr algn="ctr">
                        <a:spcAft>
                          <a:spcPts val="800"/>
                        </a:spcAft>
                      </a:pPr>
                      <a:r>
                        <a:rPr lang="it-IT" sz="1000">
                          <a:effectLst/>
                          <a:latin typeface="Calibri" panose="020F0502020204030204" pitchFamily="34" charset="0"/>
                          <a:ea typeface="Calibri" panose="020F0502020204030204" pitchFamily="34" charset="0"/>
                          <a:cs typeface="Calibri" panose="020F0502020204030204" pitchFamily="34" charset="0"/>
                        </a:rPr>
                        <a:t>Max</a:t>
                      </a:r>
                    </a:p>
                  </a:txBody>
                  <a:tcPr marL="68580" marR="68580" marT="0" marB="0">
                    <a:lnB w="12700" cap="flat" cmpd="sng" algn="ctr">
                      <a:solidFill>
                        <a:schemeClr val="accent2">
                          <a:lumMod val="50000"/>
                        </a:schemeClr>
                      </a:solidFill>
                      <a:prstDash val="solid"/>
                      <a:round/>
                      <a:headEnd type="none" w="med" len="med"/>
                      <a:tailEnd type="none" w="med" len="med"/>
                    </a:lnB>
                  </a:tcPr>
                </a:tc>
                <a:tc>
                  <a:txBody>
                    <a:bodyPr/>
                    <a:lstStyle/>
                    <a:p>
                      <a:pPr algn="ctr">
                        <a:spcAft>
                          <a:spcPts val="800"/>
                        </a:spcAft>
                      </a:pPr>
                      <a:r>
                        <a:rPr lang="it-IT" sz="1000">
                          <a:effectLst/>
                          <a:latin typeface="Calibri" panose="020F0502020204030204" pitchFamily="34" charset="0"/>
                          <a:ea typeface="Calibri" panose="020F0502020204030204" pitchFamily="34" charset="0"/>
                          <a:cs typeface="Calibri" panose="020F0502020204030204" pitchFamily="34" charset="0"/>
                        </a:rPr>
                        <a:t>Totale max</a:t>
                      </a:r>
                    </a:p>
                  </a:txBody>
                  <a:tcPr marL="68580" marR="68580" marT="0" marB="0">
                    <a:lnB w="12700" cap="flat" cmpd="sng" algn="ctr">
                      <a:solidFill>
                        <a:schemeClr val="accent2">
                          <a:lumMod val="50000"/>
                        </a:schemeClr>
                      </a:solidFill>
                      <a:prstDash val="solid"/>
                      <a:round/>
                      <a:headEnd type="none" w="med" len="med"/>
                      <a:tailEnd type="none" w="med" len="med"/>
                    </a:lnB>
                  </a:tcPr>
                </a:tc>
                <a:extLst>
                  <a:ext uri="{0D108BD9-81ED-4DB2-BD59-A6C34878D82A}">
                    <a16:rowId xmlns:a16="http://schemas.microsoft.com/office/drawing/2014/main" val="1522352554"/>
                  </a:ext>
                </a:extLst>
              </a:tr>
              <a:tr h="351446">
                <a:tc rowSpan="9">
                  <a:txBody>
                    <a:bodyPr/>
                    <a:lstStyle/>
                    <a:p>
                      <a:r>
                        <a:rPr lang="it-IT" sz="1000" b="1" kern="1200">
                          <a:solidFill>
                            <a:schemeClr val="dk1"/>
                          </a:solidFill>
                          <a:effectLst/>
                          <a:latin typeface="Calibri" panose="020F0502020204030204" pitchFamily="34" charset="0"/>
                          <a:ea typeface="Calibri" panose="020F0502020204030204" pitchFamily="34" charset="0"/>
                          <a:cs typeface="Calibri" panose="020F0502020204030204" pitchFamily="34" charset="0"/>
                        </a:rPr>
                        <a:t>1) QUALITÀ PROGETTUALE</a:t>
                      </a:r>
                      <a:endParaRPr lang="it-IT" sz="1000">
                        <a:latin typeface="Calibri" panose="020F0502020204030204" pitchFamily="34" charset="0"/>
                        <a:ea typeface="Calibri" panose="020F0502020204030204" pitchFamily="34" charset="0"/>
                        <a:cs typeface="Calibri" panose="020F0502020204030204" pitchFamily="34" charset="0"/>
                      </a:endParaRPr>
                    </a:p>
                  </a:txBody>
                  <a:tcPr>
                    <a:lnT w="12700" cap="flat" cmpd="sng" algn="ctr">
                      <a:solidFill>
                        <a:schemeClr val="accent2">
                          <a:lumMod val="50000"/>
                        </a:schemeClr>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spcAft>
                          <a:spcPts val="800"/>
                        </a:spcAft>
                      </a:pPr>
                      <a:r>
                        <a:rPr lang="it-IT" sz="1000">
                          <a:solidFill>
                            <a:srgbClr val="000000"/>
                          </a:solidFill>
                          <a:effectLst/>
                          <a:latin typeface="Calibri" panose="020F0502020204030204" pitchFamily="34" charset="0"/>
                          <a:ea typeface="Calibri" panose="020F0502020204030204" pitchFamily="34" charset="0"/>
                          <a:cs typeface="Calibri" panose="020F0502020204030204" pitchFamily="34" charset="0"/>
                        </a:rPr>
                        <a:t>1.Rispondenza agli obiettivi del triennio</a:t>
                      </a:r>
                      <a:endParaRPr lang="it-IT" sz="10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T w="12700" cap="flat" cmpd="sng" algn="ctr">
                      <a:solidFill>
                        <a:schemeClr val="accent2">
                          <a:lumMod val="50000"/>
                        </a:schemeClr>
                      </a:solidFill>
                      <a:prstDash val="solid"/>
                      <a:round/>
                      <a:headEnd type="none" w="med" len="med"/>
                      <a:tailEnd type="none" w="med" len="med"/>
                    </a:lnT>
                  </a:tcPr>
                </a:tc>
                <a:tc>
                  <a:txBody>
                    <a:bodyPr/>
                    <a:lstStyle/>
                    <a:p>
                      <a:pPr>
                        <a:spcAft>
                          <a:spcPts val="800"/>
                        </a:spcAft>
                      </a:pPr>
                      <a:r>
                        <a:rPr lang="it-IT" sz="1000">
                          <a:solidFill>
                            <a:srgbClr val="000000"/>
                          </a:solidFill>
                          <a:effectLst/>
                          <a:latin typeface="Calibri" panose="020F0502020204030204" pitchFamily="34" charset="0"/>
                          <a:ea typeface="Calibri" panose="020F0502020204030204" pitchFamily="34" charset="0"/>
                          <a:cs typeface="Calibri" panose="020F0502020204030204" pitchFamily="34" charset="0"/>
                        </a:rPr>
                        <a:t>il punteggio sarà assegnato sulla base della coerenza con gli obiettivi del programma triennale, riportati al paragrafo 1 dell'avviso</a:t>
                      </a:r>
                      <a:endParaRPr lang="it-IT" sz="10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T w="12700" cap="flat" cmpd="sng" algn="ctr">
                      <a:solidFill>
                        <a:schemeClr val="accent2">
                          <a:lumMod val="50000"/>
                        </a:schemeClr>
                      </a:solidFill>
                      <a:prstDash val="solid"/>
                      <a:round/>
                      <a:headEnd type="none" w="med" len="med"/>
                      <a:tailEnd type="none" w="med" len="med"/>
                    </a:lnT>
                  </a:tcPr>
                </a:tc>
                <a:tc>
                  <a:txBody>
                    <a:bodyPr/>
                    <a:lstStyle/>
                    <a:p>
                      <a:pPr algn="ctr">
                        <a:spcAft>
                          <a:spcPts val="800"/>
                        </a:spcAft>
                      </a:pPr>
                      <a:r>
                        <a:rPr lang="it-IT" sz="1000">
                          <a:effectLst/>
                          <a:latin typeface="Calibri" panose="020F0502020204030204" pitchFamily="34" charset="0"/>
                          <a:ea typeface="Calibri" panose="020F0502020204030204" pitchFamily="34" charset="0"/>
                          <a:cs typeface="Calibri" panose="020F0502020204030204" pitchFamily="34" charset="0"/>
                        </a:rPr>
                        <a:t>22</a:t>
                      </a:r>
                    </a:p>
                  </a:txBody>
                  <a:tcPr marL="68580" marR="68580" marT="0" marB="0">
                    <a:lnT w="12700" cap="flat" cmpd="sng" algn="ctr">
                      <a:solidFill>
                        <a:schemeClr val="accent2">
                          <a:lumMod val="50000"/>
                        </a:schemeClr>
                      </a:solidFill>
                      <a:prstDash val="solid"/>
                      <a:round/>
                      <a:headEnd type="none" w="med" len="med"/>
                      <a:tailEnd type="none" w="med" len="med"/>
                    </a:lnT>
                  </a:tcPr>
                </a:tc>
                <a:tc rowSpan="9">
                  <a:txBody>
                    <a:bodyPr/>
                    <a:lstStyle/>
                    <a:p>
                      <a:pPr algn="ctr"/>
                      <a:r>
                        <a:rPr lang="it-IT" sz="1000" b="1">
                          <a:latin typeface="Calibri" panose="020F0502020204030204" pitchFamily="34" charset="0"/>
                          <a:ea typeface="Calibri" panose="020F0502020204030204" pitchFamily="34" charset="0"/>
                          <a:cs typeface="Calibri" panose="020F0502020204030204" pitchFamily="34" charset="0"/>
                        </a:rPr>
                        <a:t>61</a:t>
                      </a:r>
                    </a:p>
                  </a:txBody>
                  <a:tcPr>
                    <a:lnT w="12700" cap="flat" cmpd="sng" algn="ctr">
                      <a:solidFill>
                        <a:schemeClr val="accent2">
                          <a:lumMod val="50000"/>
                        </a:schemeClr>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2546911147"/>
                  </a:ext>
                </a:extLst>
              </a:tr>
              <a:tr h="199681">
                <a:tc vMerge="1">
                  <a:txBody>
                    <a:bodyPr/>
                    <a:lstStyle/>
                    <a:p>
                      <a:endParaRPr lang="it-IT" sz="1050">
                        <a:latin typeface="+mj-lt"/>
                      </a:endParaRPr>
                    </a:p>
                  </a:txBody>
                  <a:tcPr/>
                </a:tc>
                <a:tc>
                  <a:txBody>
                    <a:bodyPr/>
                    <a:lstStyle/>
                    <a:p>
                      <a:pPr>
                        <a:spcAft>
                          <a:spcPts val="800"/>
                        </a:spcAft>
                      </a:pPr>
                      <a:r>
                        <a:rPr lang="it-IT" sz="1000">
                          <a:effectLst/>
                          <a:latin typeface="Calibri" panose="020F0502020204030204" pitchFamily="34" charset="0"/>
                          <a:ea typeface="Calibri" panose="020F0502020204030204" pitchFamily="34" charset="0"/>
                          <a:cs typeface="Calibri" panose="020F0502020204030204" pitchFamily="34" charset="0"/>
                        </a:rPr>
                        <a:t>2.Qualità culturale e artistica</a:t>
                      </a:r>
                    </a:p>
                  </a:txBody>
                  <a:tcPr marL="68580" marR="68580" marT="0" marB="0"/>
                </a:tc>
                <a:tc>
                  <a:txBody>
                    <a:bodyPr/>
                    <a:lstStyle/>
                    <a:p>
                      <a:pPr>
                        <a:spcAft>
                          <a:spcPts val="800"/>
                        </a:spcAft>
                      </a:pPr>
                      <a:r>
                        <a:rPr lang="it-IT" sz="1000">
                          <a:solidFill>
                            <a:srgbClr val="000000"/>
                          </a:solidFill>
                          <a:effectLst/>
                          <a:latin typeface="Calibri" panose="020F0502020204030204" pitchFamily="34" charset="0"/>
                          <a:ea typeface="Calibri" panose="020F0502020204030204" pitchFamily="34" charset="0"/>
                          <a:cs typeface="Calibri" panose="020F0502020204030204" pitchFamily="34" charset="0"/>
                        </a:rPr>
                        <a:t>qualità culturale/artistica del progetto e degli artisti/esperti coinvolti</a:t>
                      </a:r>
                      <a:endParaRPr lang="it-IT" sz="10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algn="ctr">
                        <a:spcAft>
                          <a:spcPts val="800"/>
                        </a:spcAft>
                      </a:pPr>
                      <a:r>
                        <a:rPr lang="it-IT" sz="1000">
                          <a:effectLst/>
                          <a:latin typeface="Calibri" panose="020F0502020204030204" pitchFamily="34" charset="0"/>
                          <a:ea typeface="Calibri" panose="020F0502020204030204" pitchFamily="34" charset="0"/>
                          <a:cs typeface="Calibri" panose="020F0502020204030204" pitchFamily="34" charset="0"/>
                        </a:rPr>
                        <a:t>6</a:t>
                      </a:r>
                    </a:p>
                  </a:txBody>
                  <a:tcPr marL="68580" marR="68580" marT="0" marB="0"/>
                </a:tc>
                <a:tc vMerge="1">
                  <a:txBody>
                    <a:bodyPr/>
                    <a:lstStyle/>
                    <a:p>
                      <a:endParaRPr lang="it-IT" sz="1000">
                        <a:latin typeface="+mj-lt"/>
                      </a:endParaRPr>
                    </a:p>
                  </a:txBody>
                  <a:tcPr/>
                </a:tc>
                <a:extLst>
                  <a:ext uri="{0D108BD9-81ED-4DB2-BD59-A6C34878D82A}">
                    <a16:rowId xmlns:a16="http://schemas.microsoft.com/office/drawing/2014/main" val="1099332431"/>
                  </a:ext>
                </a:extLst>
              </a:tr>
              <a:tr h="351446">
                <a:tc vMerge="1">
                  <a:txBody>
                    <a:bodyPr/>
                    <a:lstStyle/>
                    <a:p>
                      <a:endParaRPr lang="it-IT" sz="1050">
                        <a:latin typeface="+mj-lt"/>
                      </a:endParaRPr>
                    </a:p>
                  </a:txBody>
                  <a:tcPr/>
                </a:tc>
                <a:tc>
                  <a:txBody>
                    <a:bodyPr/>
                    <a:lstStyle/>
                    <a:p>
                      <a:pPr>
                        <a:spcAft>
                          <a:spcPts val="800"/>
                        </a:spcAft>
                      </a:pPr>
                      <a:r>
                        <a:rPr lang="it-IT" sz="1000">
                          <a:solidFill>
                            <a:srgbClr val="000000"/>
                          </a:solidFill>
                          <a:effectLst/>
                          <a:latin typeface="Calibri" panose="020F0502020204030204" pitchFamily="34" charset="0"/>
                          <a:ea typeface="Calibri" panose="020F0502020204030204" pitchFamily="34" charset="0"/>
                          <a:cs typeface="Calibri" panose="020F0502020204030204" pitchFamily="34" charset="0"/>
                        </a:rPr>
                        <a:t>3.Grado di consolidamento del progetto </a:t>
                      </a:r>
                      <a:endParaRPr lang="it-IT" sz="10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a:spcAft>
                          <a:spcPts val="800"/>
                        </a:spcAft>
                      </a:pPr>
                      <a:r>
                        <a:rPr lang="it-IT" sz="1000">
                          <a:solidFill>
                            <a:srgbClr val="000000"/>
                          </a:solidFill>
                          <a:effectLst/>
                          <a:latin typeface="Calibri" panose="020F0502020204030204" pitchFamily="34" charset="0"/>
                          <a:ea typeface="Calibri" panose="020F0502020204030204" pitchFamily="34" charset="0"/>
                          <a:cs typeface="Calibri" panose="020F0502020204030204" pitchFamily="34" charset="0"/>
                        </a:rPr>
                        <a:t>il punteggio sarà assegnato sulla base della storicità del progetto/manifestazione, tenendone in considerazione le edizioni, a partire dalla 5</a:t>
                      </a:r>
                      <a:r>
                        <a:rPr lang="it-IT" sz="1000" baseline="30000">
                          <a:solidFill>
                            <a:srgbClr val="000000"/>
                          </a:solidFill>
                          <a:effectLst/>
                          <a:latin typeface="Calibri" panose="020F0502020204030204" pitchFamily="34" charset="0"/>
                          <a:ea typeface="Calibri" panose="020F0502020204030204" pitchFamily="34" charset="0"/>
                          <a:cs typeface="Calibri" panose="020F0502020204030204" pitchFamily="34" charset="0"/>
                        </a:rPr>
                        <a:t>a</a:t>
                      </a:r>
                      <a:endParaRPr lang="it-IT" sz="10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algn="ctr">
                        <a:spcAft>
                          <a:spcPts val="800"/>
                        </a:spcAft>
                      </a:pPr>
                      <a:r>
                        <a:rPr lang="it-IT" sz="1000">
                          <a:effectLst/>
                          <a:latin typeface="Calibri" panose="020F0502020204030204" pitchFamily="34" charset="0"/>
                          <a:ea typeface="Calibri" panose="020F0502020204030204" pitchFamily="34" charset="0"/>
                          <a:cs typeface="Calibri" panose="020F0502020204030204" pitchFamily="34" charset="0"/>
                        </a:rPr>
                        <a:t>5</a:t>
                      </a:r>
                    </a:p>
                  </a:txBody>
                  <a:tcPr marL="68580" marR="68580" marT="0" marB="0"/>
                </a:tc>
                <a:tc vMerge="1">
                  <a:txBody>
                    <a:bodyPr/>
                    <a:lstStyle/>
                    <a:p>
                      <a:endParaRPr lang="it-IT" sz="1000">
                        <a:latin typeface="+mj-lt"/>
                      </a:endParaRPr>
                    </a:p>
                  </a:txBody>
                  <a:tcPr/>
                </a:tc>
                <a:extLst>
                  <a:ext uri="{0D108BD9-81ED-4DB2-BD59-A6C34878D82A}">
                    <a16:rowId xmlns:a16="http://schemas.microsoft.com/office/drawing/2014/main" val="4259615338"/>
                  </a:ext>
                </a:extLst>
              </a:tr>
              <a:tr h="351446">
                <a:tc vMerge="1">
                  <a:txBody>
                    <a:bodyPr/>
                    <a:lstStyle/>
                    <a:p>
                      <a:endParaRPr lang="it-IT" sz="1050">
                        <a:latin typeface="+mj-lt"/>
                      </a:endParaRPr>
                    </a:p>
                  </a:txBody>
                  <a:tcPr/>
                </a:tc>
                <a:tc>
                  <a:txBody>
                    <a:bodyPr/>
                    <a:lstStyle/>
                    <a:p>
                      <a:pPr>
                        <a:spcAft>
                          <a:spcPts val="800"/>
                        </a:spcAft>
                      </a:pPr>
                      <a:r>
                        <a:rPr lang="it-IT" sz="1000">
                          <a:solidFill>
                            <a:srgbClr val="000000"/>
                          </a:solidFill>
                          <a:effectLst/>
                          <a:latin typeface="Calibri" panose="020F0502020204030204" pitchFamily="34" charset="0"/>
                          <a:ea typeface="Calibri" panose="020F0502020204030204" pitchFamily="34" charset="0"/>
                          <a:cs typeface="Calibri" panose="020F0502020204030204" pitchFamily="34" charset="0"/>
                        </a:rPr>
                        <a:t>4.Grado di innovazione della proposta  </a:t>
                      </a:r>
                      <a:endParaRPr lang="it-IT" sz="10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a:spcAft>
                          <a:spcPts val="800"/>
                        </a:spcAft>
                      </a:pPr>
                      <a:r>
                        <a:rPr lang="it-IT" sz="1000">
                          <a:solidFill>
                            <a:srgbClr val="000000"/>
                          </a:solidFill>
                          <a:effectLst/>
                          <a:latin typeface="Calibri" panose="020F0502020204030204" pitchFamily="34" charset="0"/>
                          <a:ea typeface="Calibri" panose="020F0502020204030204" pitchFamily="34" charset="0"/>
                          <a:cs typeface="Calibri" panose="020F0502020204030204" pitchFamily="34" charset="0"/>
                        </a:rPr>
                        <a:t>si valuterà il grado di innovazione sia sul piano dei contenuti sia su quello dei linguaggi ed il grado di sperimentazione, anche attraverso l’utilizzo di tecnologie digitali</a:t>
                      </a:r>
                      <a:endParaRPr lang="it-IT" sz="10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algn="ctr">
                        <a:spcAft>
                          <a:spcPts val="800"/>
                        </a:spcAft>
                      </a:pPr>
                      <a:r>
                        <a:rPr lang="it-IT" sz="1000">
                          <a:effectLst/>
                          <a:latin typeface="Calibri" panose="020F0502020204030204" pitchFamily="34" charset="0"/>
                          <a:ea typeface="Calibri" panose="020F0502020204030204" pitchFamily="34" charset="0"/>
                          <a:cs typeface="Calibri" panose="020F0502020204030204" pitchFamily="34" charset="0"/>
                        </a:rPr>
                        <a:t>6</a:t>
                      </a:r>
                    </a:p>
                  </a:txBody>
                  <a:tcPr marL="68580" marR="68580" marT="0" marB="0"/>
                </a:tc>
                <a:tc vMerge="1">
                  <a:txBody>
                    <a:bodyPr/>
                    <a:lstStyle/>
                    <a:p>
                      <a:endParaRPr lang="it-IT" sz="1000">
                        <a:latin typeface="+mj-lt"/>
                      </a:endParaRPr>
                    </a:p>
                  </a:txBody>
                  <a:tcPr/>
                </a:tc>
                <a:extLst>
                  <a:ext uri="{0D108BD9-81ED-4DB2-BD59-A6C34878D82A}">
                    <a16:rowId xmlns:a16="http://schemas.microsoft.com/office/drawing/2014/main" val="2894735244"/>
                  </a:ext>
                </a:extLst>
              </a:tr>
              <a:tr h="351446">
                <a:tc vMerge="1">
                  <a:txBody>
                    <a:bodyPr/>
                    <a:lstStyle/>
                    <a:p>
                      <a:endParaRPr lang="it-IT" sz="1050">
                        <a:latin typeface="+mj-lt"/>
                      </a:endParaRPr>
                    </a:p>
                  </a:txBody>
                  <a:tcPr/>
                </a:tc>
                <a:tc>
                  <a:txBody>
                    <a:bodyPr/>
                    <a:lstStyle/>
                    <a:p>
                      <a:pPr>
                        <a:spcAft>
                          <a:spcPts val="800"/>
                        </a:spcAft>
                      </a:pPr>
                      <a:r>
                        <a:rPr lang="it-IT" sz="1000">
                          <a:solidFill>
                            <a:srgbClr val="000000"/>
                          </a:solidFill>
                          <a:effectLst/>
                          <a:latin typeface="Calibri" panose="020F0502020204030204" pitchFamily="34" charset="0"/>
                          <a:ea typeface="Calibri" panose="020F0502020204030204" pitchFamily="34" charset="0"/>
                          <a:cs typeface="Calibri" panose="020F0502020204030204" pitchFamily="34" charset="0"/>
                        </a:rPr>
                        <a:t>5.Sostegno alla creatività giovanile </a:t>
                      </a:r>
                      <a:endParaRPr lang="it-IT" sz="10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a:spcAft>
                          <a:spcPts val="800"/>
                        </a:spcAft>
                      </a:pPr>
                      <a:r>
                        <a:rPr lang="it-IT" sz="1000">
                          <a:solidFill>
                            <a:srgbClr val="000000"/>
                          </a:solidFill>
                          <a:effectLst/>
                          <a:latin typeface="Calibri" panose="020F0502020204030204" pitchFamily="34" charset="0"/>
                          <a:ea typeface="Calibri" panose="020F0502020204030204" pitchFamily="34" charset="0"/>
                          <a:cs typeface="Calibri" panose="020F0502020204030204" pitchFamily="34" charset="0"/>
                        </a:rPr>
                        <a:t>progetti promossi da giovani artisti o finalizzati al sostegno della creatività giovanile;</a:t>
                      </a:r>
                      <a:endParaRPr lang="it-IT" sz="10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algn="ctr">
                        <a:spcAft>
                          <a:spcPts val="800"/>
                        </a:spcAft>
                      </a:pPr>
                      <a:r>
                        <a:rPr lang="it-IT" sz="1000">
                          <a:effectLst/>
                          <a:latin typeface="Calibri" panose="020F0502020204030204" pitchFamily="34" charset="0"/>
                          <a:ea typeface="Calibri" panose="020F0502020204030204" pitchFamily="34" charset="0"/>
                          <a:cs typeface="Calibri" panose="020F0502020204030204" pitchFamily="34" charset="0"/>
                        </a:rPr>
                        <a:t>6</a:t>
                      </a:r>
                    </a:p>
                  </a:txBody>
                  <a:tcPr marL="68580" marR="68580" marT="0" marB="0"/>
                </a:tc>
                <a:tc vMerge="1">
                  <a:txBody>
                    <a:bodyPr/>
                    <a:lstStyle/>
                    <a:p>
                      <a:endParaRPr lang="it-IT" sz="1000">
                        <a:latin typeface="+mj-lt"/>
                      </a:endParaRPr>
                    </a:p>
                  </a:txBody>
                  <a:tcPr/>
                </a:tc>
                <a:extLst>
                  <a:ext uri="{0D108BD9-81ED-4DB2-BD59-A6C34878D82A}">
                    <a16:rowId xmlns:a16="http://schemas.microsoft.com/office/drawing/2014/main" val="1837210391"/>
                  </a:ext>
                </a:extLst>
              </a:tr>
              <a:tr h="351446">
                <a:tc vMerge="1">
                  <a:txBody>
                    <a:bodyPr/>
                    <a:lstStyle/>
                    <a:p>
                      <a:endParaRPr lang="it-IT" sz="1050">
                        <a:latin typeface="+mj-lt"/>
                      </a:endParaRPr>
                    </a:p>
                  </a:txBody>
                  <a:tcPr/>
                </a:tc>
                <a:tc>
                  <a:txBody>
                    <a:bodyPr/>
                    <a:lstStyle/>
                    <a:p>
                      <a:pPr>
                        <a:spcAft>
                          <a:spcPts val="800"/>
                        </a:spcAft>
                      </a:pPr>
                      <a:r>
                        <a:rPr lang="it-IT" sz="1000">
                          <a:solidFill>
                            <a:srgbClr val="000000"/>
                          </a:solidFill>
                          <a:effectLst/>
                          <a:latin typeface="Calibri" panose="020F0502020204030204" pitchFamily="34" charset="0"/>
                          <a:ea typeface="Calibri" panose="020F0502020204030204" pitchFamily="34" charset="0"/>
                          <a:cs typeface="Calibri" panose="020F0502020204030204" pitchFamily="34" charset="0"/>
                        </a:rPr>
                        <a:t>6.Aree interne/ periferiche</a:t>
                      </a:r>
                      <a:endParaRPr lang="it-IT" sz="10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a:spcAft>
                          <a:spcPts val="800"/>
                        </a:spcAft>
                      </a:pPr>
                      <a:r>
                        <a:rPr lang="it-IT" sz="1000">
                          <a:solidFill>
                            <a:srgbClr val="000000"/>
                          </a:solidFill>
                          <a:effectLst/>
                          <a:latin typeface="Calibri" panose="020F0502020204030204" pitchFamily="34" charset="0"/>
                          <a:ea typeface="Calibri" panose="020F0502020204030204" pitchFamily="34" charset="0"/>
                          <a:cs typeface="Calibri" panose="020F0502020204030204" pitchFamily="34" charset="0"/>
                        </a:rPr>
                        <a:t>si terrà in considerazione lo svolgimento del progetto in territorio periferico rispetto alle aree caratterizzate da una più forte offerta culturale, con particolare riferimento ai Comuni montani</a:t>
                      </a:r>
                      <a:endParaRPr lang="it-IT" sz="10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algn="ctr">
                        <a:spcAft>
                          <a:spcPts val="800"/>
                        </a:spcAft>
                      </a:pPr>
                      <a:r>
                        <a:rPr lang="it-IT" sz="1000">
                          <a:effectLst/>
                          <a:latin typeface="Calibri" panose="020F0502020204030204" pitchFamily="34" charset="0"/>
                          <a:ea typeface="Calibri" panose="020F0502020204030204" pitchFamily="34" charset="0"/>
                          <a:cs typeface="Calibri" panose="020F0502020204030204" pitchFamily="34" charset="0"/>
                        </a:rPr>
                        <a:t>5</a:t>
                      </a:r>
                    </a:p>
                  </a:txBody>
                  <a:tcPr marL="68580" marR="68580" marT="0" marB="0"/>
                </a:tc>
                <a:tc vMerge="1">
                  <a:txBody>
                    <a:bodyPr/>
                    <a:lstStyle/>
                    <a:p>
                      <a:endParaRPr lang="it-IT" sz="1000">
                        <a:latin typeface="+mj-lt"/>
                      </a:endParaRPr>
                    </a:p>
                  </a:txBody>
                  <a:tcPr/>
                </a:tc>
                <a:extLst>
                  <a:ext uri="{0D108BD9-81ED-4DB2-BD59-A6C34878D82A}">
                    <a16:rowId xmlns:a16="http://schemas.microsoft.com/office/drawing/2014/main" val="2649891046"/>
                  </a:ext>
                </a:extLst>
              </a:tr>
              <a:tr h="351446">
                <a:tc vMerge="1">
                  <a:txBody>
                    <a:bodyPr/>
                    <a:lstStyle/>
                    <a:p>
                      <a:endParaRPr lang="it-IT" sz="1050">
                        <a:latin typeface="+mj-lt"/>
                      </a:endParaRPr>
                    </a:p>
                  </a:txBody>
                  <a:tcPr/>
                </a:tc>
                <a:tc>
                  <a:txBody>
                    <a:bodyPr/>
                    <a:lstStyle/>
                    <a:p>
                      <a:pPr>
                        <a:spcAft>
                          <a:spcPts val="800"/>
                        </a:spcAft>
                      </a:pPr>
                      <a:r>
                        <a:rPr lang="it-IT" sz="1000">
                          <a:solidFill>
                            <a:srgbClr val="000000"/>
                          </a:solidFill>
                          <a:effectLst/>
                          <a:latin typeface="Calibri" panose="020F0502020204030204" pitchFamily="34" charset="0"/>
                          <a:ea typeface="Calibri" panose="020F0502020204030204" pitchFamily="34" charset="0"/>
                          <a:cs typeface="Calibri" panose="020F0502020204030204" pitchFamily="34" charset="0"/>
                        </a:rPr>
                        <a:t>7.Chiarezza del progetto presentato</a:t>
                      </a:r>
                      <a:endParaRPr lang="it-IT" sz="10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a:spcAft>
                          <a:spcPts val="800"/>
                        </a:spcAft>
                      </a:pPr>
                      <a:r>
                        <a:rPr lang="it-IT" sz="1000">
                          <a:solidFill>
                            <a:srgbClr val="000000"/>
                          </a:solidFill>
                          <a:effectLst/>
                          <a:latin typeface="Calibri" panose="020F0502020204030204" pitchFamily="34" charset="0"/>
                          <a:ea typeface="Calibri" panose="020F0502020204030204" pitchFamily="34" charset="0"/>
                          <a:cs typeface="Calibri" panose="020F0502020204030204" pitchFamily="34" charset="0"/>
                        </a:rPr>
                        <a:t>sarà valutata la chiarezza, articolazione e completezza nella presentazione del progetto, evidenziando le specificità e gli elementi distintivi del progetto e del target di pubblico</a:t>
                      </a:r>
                      <a:endParaRPr lang="it-IT" sz="10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algn="ctr">
                        <a:spcAft>
                          <a:spcPts val="800"/>
                        </a:spcAft>
                      </a:pPr>
                      <a:r>
                        <a:rPr lang="it-IT" sz="1000">
                          <a:effectLst/>
                          <a:latin typeface="Calibri" panose="020F0502020204030204" pitchFamily="34" charset="0"/>
                          <a:ea typeface="Calibri" panose="020F0502020204030204" pitchFamily="34" charset="0"/>
                          <a:cs typeface="Calibri" panose="020F0502020204030204" pitchFamily="34" charset="0"/>
                        </a:rPr>
                        <a:t>5</a:t>
                      </a:r>
                    </a:p>
                  </a:txBody>
                  <a:tcPr marL="68580" marR="68580" marT="0" marB="0"/>
                </a:tc>
                <a:tc vMerge="1">
                  <a:txBody>
                    <a:bodyPr/>
                    <a:lstStyle/>
                    <a:p>
                      <a:endParaRPr lang="it-IT" sz="1000">
                        <a:latin typeface="+mj-lt"/>
                      </a:endParaRPr>
                    </a:p>
                  </a:txBody>
                  <a:tcPr/>
                </a:tc>
                <a:extLst>
                  <a:ext uri="{0D108BD9-81ED-4DB2-BD59-A6C34878D82A}">
                    <a16:rowId xmlns:a16="http://schemas.microsoft.com/office/drawing/2014/main" val="663697465"/>
                  </a:ext>
                </a:extLst>
              </a:tr>
              <a:tr h="351446">
                <a:tc vMerge="1">
                  <a:txBody>
                    <a:bodyPr/>
                    <a:lstStyle/>
                    <a:p>
                      <a:endParaRPr lang="it-IT" sz="1050">
                        <a:latin typeface="+mj-lt"/>
                      </a:endParaRPr>
                    </a:p>
                  </a:txBody>
                  <a:tcPr/>
                </a:tc>
                <a:tc>
                  <a:txBody>
                    <a:bodyPr/>
                    <a:lstStyle/>
                    <a:p>
                      <a:pPr>
                        <a:spcAft>
                          <a:spcPts val="800"/>
                        </a:spcAft>
                      </a:pPr>
                      <a:r>
                        <a:rPr lang="it-IT" sz="1000">
                          <a:solidFill>
                            <a:srgbClr val="000000"/>
                          </a:solidFill>
                          <a:effectLst/>
                          <a:latin typeface="Calibri" panose="020F0502020204030204" pitchFamily="34" charset="0"/>
                          <a:ea typeface="Calibri" panose="020F0502020204030204" pitchFamily="34" charset="0"/>
                          <a:cs typeface="Calibri" panose="020F0502020204030204" pitchFamily="34" charset="0"/>
                        </a:rPr>
                        <a:t>8.Azioni per l'inclusione sociale</a:t>
                      </a:r>
                      <a:endParaRPr lang="it-IT" sz="10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a:spcAft>
                          <a:spcPts val="800"/>
                        </a:spcAft>
                      </a:pPr>
                      <a:r>
                        <a:rPr lang="it-IT" sz="1000">
                          <a:solidFill>
                            <a:srgbClr val="000000"/>
                          </a:solidFill>
                          <a:effectLst/>
                          <a:latin typeface="Calibri" panose="020F0502020204030204" pitchFamily="34" charset="0"/>
                          <a:ea typeface="Calibri" panose="020F0502020204030204" pitchFamily="34" charset="0"/>
                          <a:cs typeface="Calibri" panose="020F0502020204030204" pitchFamily="34" charset="0"/>
                        </a:rPr>
                        <a:t>saran</a:t>
                      </a:r>
                      <a:r>
                        <a:rPr lang="it-IT" sz="1000">
                          <a:effectLst/>
                          <a:latin typeface="Calibri" panose="020F0502020204030204" pitchFamily="34" charset="0"/>
                          <a:ea typeface="Calibri" panose="020F0502020204030204" pitchFamily="34" charset="0"/>
                          <a:cs typeface="Calibri" panose="020F0502020204030204" pitchFamily="34" charset="0"/>
                        </a:rPr>
                        <a:t>no valutate</a:t>
                      </a:r>
                      <a:r>
                        <a:rPr lang="it-IT" sz="1000">
                          <a:solidFill>
                            <a:srgbClr val="000000"/>
                          </a:solidFill>
                          <a:effectLst/>
                          <a:latin typeface="Calibri" panose="020F0502020204030204" pitchFamily="34" charset="0"/>
                          <a:ea typeface="Calibri" panose="020F0502020204030204" pitchFamily="34" charset="0"/>
                          <a:cs typeface="Calibri" panose="020F0502020204030204" pitchFamily="34" charset="0"/>
                        </a:rPr>
                        <a:t> le azioni intraprese per rendere accessibili ed inclusive le proposte culturali rispetto a fasce di pubblico con fragilità</a:t>
                      </a:r>
                      <a:endParaRPr lang="it-IT" sz="10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algn="ctr">
                        <a:spcAft>
                          <a:spcPts val="800"/>
                        </a:spcAft>
                      </a:pPr>
                      <a:r>
                        <a:rPr lang="it-IT" sz="1000">
                          <a:effectLst/>
                          <a:latin typeface="Calibri" panose="020F0502020204030204" pitchFamily="34" charset="0"/>
                          <a:ea typeface="Calibri" panose="020F0502020204030204" pitchFamily="34" charset="0"/>
                          <a:cs typeface="Calibri" panose="020F0502020204030204" pitchFamily="34" charset="0"/>
                        </a:rPr>
                        <a:t>3</a:t>
                      </a:r>
                    </a:p>
                  </a:txBody>
                  <a:tcPr marL="68580" marR="68580" marT="0" marB="0"/>
                </a:tc>
                <a:tc vMerge="1">
                  <a:txBody>
                    <a:bodyPr/>
                    <a:lstStyle/>
                    <a:p>
                      <a:endParaRPr lang="it-IT" sz="1000">
                        <a:latin typeface="+mj-lt"/>
                      </a:endParaRPr>
                    </a:p>
                  </a:txBody>
                  <a:tcPr/>
                </a:tc>
                <a:extLst>
                  <a:ext uri="{0D108BD9-81ED-4DB2-BD59-A6C34878D82A}">
                    <a16:rowId xmlns:a16="http://schemas.microsoft.com/office/drawing/2014/main" val="462381084"/>
                  </a:ext>
                </a:extLst>
              </a:tr>
              <a:tr h="351446">
                <a:tc vMerge="1">
                  <a:txBody>
                    <a:bodyPr/>
                    <a:lstStyle/>
                    <a:p>
                      <a:endParaRPr lang="it-IT" sz="1050">
                        <a:latin typeface="+mj-lt"/>
                      </a:endParaRPr>
                    </a:p>
                  </a:txBody>
                  <a:tcPr/>
                </a:tc>
                <a:tc>
                  <a:txBody>
                    <a:bodyPr/>
                    <a:lstStyle/>
                    <a:p>
                      <a:pPr>
                        <a:spcAft>
                          <a:spcPts val="800"/>
                        </a:spcAft>
                      </a:pPr>
                      <a:r>
                        <a:rPr lang="it-IT" sz="1000">
                          <a:effectLst/>
                          <a:latin typeface="Calibri" panose="020F0502020204030204" pitchFamily="34" charset="0"/>
                          <a:ea typeface="Calibri" panose="020F0502020204030204" pitchFamily="34" charset="0"/>
                          <a:cs typeface="Calibri" panose="020F0502020204030204" pitchFamily="34" charset="0"/>
                        </a:rPr>
                        <a:t>9.Attenzione alla sostenibilità ambientale</a:t>
                      </a:r>
                    </a:p>
                  </a:txBody>
                  <a:tcPr marL="68580" marR="68580" marT="0" marB="0">
                    <a:lnB w="12700" cap="flat" cmpd="sng" algn="ctr">
                      <a:solidFill>
                        <a:schemeClr val="accent1"/>
                      </a:solidFill>
                      <a:prstDash val="solid"/>
                      <a:round/>
                      <a:headEnd type="none" w="med" len="med"/>
                      <a:tailEnd type="none" w="med" len="med"/>
                    </a:lnB>
                  </a:tcPr>
                </a:tc>
                <a:tc>
                  <a:txBody>
                    <a:bodyPr/>
                    <a:lstStyle/>
                    <a:p>
                      <a:pPr>
                        <a:spcAft>
                          <a:spcPts val="800"/>
                        </a:spcAft>
                      </a:pPr>
                      <a:r>
                        <a:rPr lang="it-IT" sz="1000">
                          <a:solidFill>
                            <a:srgbClr val="000000"/>
                          </a:solidFill>
                          <a:effectLst/>
                          <a:latin typeface="Calibri" panose="020F0502020204030204" pitchFamily="34" charset="0"/>
                          <a:ea typeface="Calibri" panose="020F0502020204030204" pitchFamily="34" charset="0"/>
                          <a:cs typeface="Calibri" panose="020F0502020204030204" pitchFamily="34" charset="0"/>
                        </a:rPr>
                        <a:t>saranno valutate le azioni intraprese per ridurre l’impatto ambientale della iniziativa proposta: il punteggio sarà assegnato sulla base della rilevanza ed incisività delle azioni previste</a:t>
                      </a:r>
                      <a:endParaRPr lang="it-IT" sz="10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B w="12700" cap="flat" cmpd="sng" algn="ctr">
                      <a:solidFill>
                        <a:schemeClr val="accent1"/>
                      </a:solidFill>
                      <a:prstDash val="solid"/>
                      <a:round/>
                      <a:headEnd type="none" w="med" len="med"/>
                      <a:tailEnd type="none" w="med" len="med"/>
                    </a:lnB>
                  </a:tcPr>
                </a:tc>
                <a:tc>
                  <a:txBody>
                    <a:bodyPr/>
                    <a:lstStyle/>
                    <a:p>
                      <a:pPr algn="ctr">
                        <a:spcAft>
                          <a:spcPts val="800"/>
                        </a:spcAft>
                      </a:pPr>
                      <a:r>
                        <a:rPr lang="it-IT" sz="1000">
                          <a:effectLst/>
                          <a:latin typeface="Calibri" panose="020F0502020204030204" pitchFamily="34" charset="0"/>
                          <a:ea typeface="Calibri" panose="020F0502020204030204" pitchFamily="34" charset="0"/>
                          <a:cs typeface="Calibri" panose="020F0502020204030204" pitchFamily="34" charset="0"/>
                        </a:rPr>
                        <a:t>3</a:t>
                      </a:r>
                    </a:p>
                  </a:txBody>
                  <a:tcPr marL="68580" marR="68580" marT="0" marB="0">
                    <a:lnB w="12700" cap="flat" cmpd="sng" algn="ctr">
                      <a:solidFill>
                        <a:schemeClr val="accent1"/>
                      </a:solidFill>
                      <a:prstDash val="solid"/>
                      <a:round/>
                      <a:headEnd type="none" w="med" len="med"/>
                      <a:tailEnd type="none" w="med" len="med"/>
                    </a:lnB>
                  </a:tcPr>
                </a:tc>
                <a:tc vMerge="1">
                  <a:txBody>
                    <a:bodyPr/>
                    <a:lstStyle/>
                    <a:p>
                      <a:endParaRPr lang="it-IT" sz="1000">
                        <a:latin typeface="+mj-lt"/>
                      </a:endParaRPr>
                    </a:p>
                  </a:txBody>
                  <a:tcPr/>
                </a:tc>
                <a:extLst>
                  <a:ext uri="{0D108BD9-81ED-4DB2-BD59-A6C34878D82A}">
                    <a16:rowId xmlns:a16="http://schemas.microsoft.com/office/drawing/2014/main" val="230413929"/>
                  </a:ext>
                </a:extLst>
              </a:tr>
              <a:tr h="351446">
                <a:tc rowSpan="3">
                  <a:txBody>
                    <a:bodyPr/>
                    <a:lstStyle/>
                    <a:p>
                      <a:r>
                        <a:rPr lang="it-IT" sz="1000">
                          <a:latin typeface="Calibri" panose="020F0502020204030204" pitchFamily="34" charset="0"/>
                          <a:ea typeface="Calibri" panose="020F0502020204030204" pitchFamily="34" charset="0"/>
                          <a:cs typeface="Calibri" panose="020F0502020204030204" pitchFamily="34" charset="0"/>
                        </a:rPr>
                        <a:t>2</a:t>
                      </a:r>
                      <a:r>
                        <a:rPr lang="it-IT" sz="1000" b="1" kern="1200">
                          <a:solidFill>
                            <a:schemeClr val="dk1"/>
                          </a:solidFill>
                          <a:effectLst/>
                          <a:latin typeface="Calibri" panose="020F0502020204030204" pitchFamily="34" charset="0"/>
                          <a:ea typeface="Calibri" panose="020F0502020204030204" pitchFamily="34" charset="0"/>
                          <a:cs typeface="Calibri" panose="020F0502020204030204" pitchFamily="34" charset="0"/>
                        </a:rPr>
                        <a:t>) CAPACITÀ DI FARE SISTEMA COL TERRITORIO </a:t>
                      </a:r>
                    </a:p>
                  </a:txBody>
                  <a:tcP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spcAft>
                          <a:spcPts val="800"/>
                        </a:spcAft>
                      </a:pPr>
                      <a:r>
                        <a:rPr lang="it-IT" sz="1000">
                          <a:effectLst/>
                          <a:latin typeface="Calibri" panose="020F0502020204030204" pitchFamily="34" charset="0"/>
                          <a:ea typeface="Calibri" panose="020F0502020204030204" pitchFamily="34" charset="0"/>
                          <a:cs typeface="Calibri" panose="020F0502020204030204" pitchFamily="34" charset="0"/>
                        </a:rPr>
                        <a:t>1.Capacità di coinvolgere altri soggetti pubblici e privati </a:t>
                      </a:r>
                    </a:p>
                  </a:txBody>
                  <a:tcPr marL="68580" marR="68580" marT="0" marB="0">
                    <a:lnT w="12700" cap="flat" cmpd="sng" algn="ctr">
                      <a:solidFill>
                        <a:schemeClr val="accent1"/>
                      </a:solidFill>
                      <a:prstDash val="solid"/>
                      <a:round/>
                      <a:headEnd type="none" w="med" len="med"/>
                      <a:tailEnd type="none" w="med" len="med"/>
                    </a:lnT>
                  </a:tcPr>
                </a:tc>
                <a:tc>
                  <a:txBody>
                    <a:bodyPr/>
                    <a:lstStyle/>
                    <a:p>
                      <a:pPr>
                        <a:spcAft>
                          <a:spcPts val="800"/>
                        </a:spcAft>
                      </a:pPr>
                      <a:r>
                        <a:rPr lang="it-IT" sz="1000">
                          <a:solidFill>
                            <a:srgbClr val="000000"/>
                          </a:solidFill>
                          <a:effectLst/>
                          <a:latin typeface="Calibri" panose="020F0502020204030204" pitchFamily="34" charset="0"/>
                          <a:ea typeface="Calibri" panose="020F0502020204030204" pitchFamily="34" charset="0"/>
                          <a:cs typeface="Calibri" panose="020F0502020204030204" pitchFamily="34" charset="0"/>
                        </a:rPr>
                        <a:t>progetto in forma associata o di rete (per i progetti di rete) / entità e rilevanza dei soggetti terzi coinvolti, pubblici e privati, nella realizzazione delle attività (per progetti singoli);</a:t>
                      </a:r>
                      <a:endParaRPr lang="it-IT" sz="10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T w="12700" cap="flat" cmpd="sng" algn="ctr">
                      <a:solidFill>
                        <a:schemeClr val="accent1"/>
                      </a:solidFill>
                      <a:prstDash val="solid"/>
                      <a:round/>
                      <a:headEnd type="none" w="med" len="med"/>
                      <a:tailEnd type="none" w="med" len="med"/>
                    </a:lnT>
                  </a:tcPr>
                </a:tc>
                <a:tc>
                  <a:txBody>
                    <a:bodyPr/>
                    <a:lstStyle/>
                    <a:p>
                      <a:pPr algn="ctr">
                        <a:spcAft>
                          <a:spcPts val="800"/>
                        </a:spcAft>
                      </a:pPr>
                      <a:r>
                        <a:rPr lang="it-IT" sz="1000">
                          <a:effectLst/>
                          <a:latin typeface="Calibri" panose="020F0502020204030204" pitchFamily="34" charset="0"/>
                          <a:ea typeface="Calibri" panose="020F0502020204030204" pitchFamily="34" charset="0"/>
                          <a:cs typeface="Calibri" panose="020F0502020204030204" pitchFamily="34" charset="0"/>
                        </a:rPr>
                        <a:t>8</a:t>
                      </a:r>
                    </a:p>
                  </a:txBody>
                  <a:tcPr marL="68580" marR="68580" marT="0" marB="0" anchor="ctr">
                    <a:lnT w="12700" cap="flat" cmpd="sng" algn="ctr">
                      <a:solidFill>
                        <a:schemeClr val="accent1"/>
                      </a:solidFill>
                      <a:prstDash val="solid"/>
                      <a:round/>
                      <a:headEnd type="none" w="med" len="med"/>
                      <a:tailEnd type="none" w="med" len="med"/>
                    </a:lnT>
                  </a:tcPr>
                </a:tc>
                <a:tc rowSpan="3">
                  <a:txBody>
                    <a:bodyPr/>
                    <a:lstStyle/>
                    <a:p>
                      <a:pPr algn="ctr"/>
                      <a:r>
                        <a:rPr lang="it-IT" sz="1000" b="1">
                          <a:latin typeface="Calibri" panose="020F0502020204030204" pitchFamily="34" charset="0"/>
                          <a:ea typeface="Calibri" panose="020F0502020204030204" pitchFamily="34" charset="0"/>
                          <a:cs typeface="Calibri" panose="020F0502020204030204" pitchFamily="34" charset="0"/>
                        </a:rPr>
                        <a:t>20</a:t>
                      </a:r>
                    </a:p>
                  </a:txBody>
                  <a:tcP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1753170845"/>
                  </a:ext>
                </a:extLst>
              </a:tr>
              <a:tr h="214123">
                <a:tc vMerge="1">
                  <a:txBody>
                    <a:bodyPr/>
                    <a:lstStyle/>
                    <a:p>
                      <a:endParaRPr lang="it-IT" sz="1000">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pPr>
                        <a:spcAft>
                          <a:spcPts val="800"/>
                        </a:spcAft>
                      </a:pPr>
                      <a:r>
                        <a:rPr lang="it-IT" sz="1000">
                          <a:effectLst/>
                          <a:latin typeface="Calibri" panose="020F0502020204030204" pitchFamily="34" charset="0"/>
                          <a:ea typeface="Calibri" panose="020F0502020204030204" pitchFamily="34" charset="0"/>
                          <a:cs typeface="Calibri" panose="020F0502020204030204" pitchFamily="34" charset="0"/>
                        </a:rPr>
                        <a:t>2.Valorizzazione territoriale </a:t>
                      </a:r>
                    </a:p>
                  </a:txBody>
                  <a:tcPr marL="68580" marR="68580" marT="0" marB="0"/>
                </a:tc>
                <a:tc>
                  <a:txBody>
                    <a:bodyPr/>
                    <a:lstStyle/>
                    <a:p>
                      <a:pPr>
                        <a:spcAft>
                          <a:spcPts val="800"/>
                        </a:spcAft>
                      </a:pPr>
                      <a:r>
                        <a:rPr lang="it-IT" sz="1000">
                          <a:effectLst/>
                          <a:latin typeface="Calibri" panose="020F0502020204030204" pitchFamily="34" charset="0"/>
                          <a:ea typeface="Calibri" panose="020F0502020204030204" pitchFamily="34" charset="0"/>
                          <a:cs typeface="Calibri" panose="020F0502020204030204" pitchFamily="34" charset="0"/>
                        </a:rPr>
                        <a:t>si terrà in considerazione la valorizzazione di luoghi di particolare rilievo storico culturale o paesaggistico</a:t>
                      </a:r>
                    </a:p>
                  </a:txBody>
                  <a:tcPr marL="68580" marR="68580" marT="0" marB="0"/>
                </a:tc>
                <a:tc>
                  <a:txBody>
                    <a:bodyPr/>
                    <a:lstStyle/>
                    <a:p>
                      <a:pPr algn="ctr">
                        <a:spcAft>
                          <a:spcPts val="800"/>
                        </a:spcAft>
                      </a:pPr>
                      <a:r>
                        <a:rPr lang="it-IT" sz="1000">
                          <a:effectLst/>
                          <a:latin typeface="Calibri" panose="020F0502020204030204" pitchFamily="34" charset="0"/>
                          <a:ea typeface="Calibri" panose="020F0502020204030204" pitchFamily="34" charset="0"/>
                          <a:cs typeface="Calibri" panose="020F0502020204030204" pitchFamily="34" charset="0"/>
                        </a:rPr>
                        <a:t>6</a:t>
                      </a:r>
                    </a:p>
                  </a:txBody>
                  <a:tcPr marL="68580" marR="68580" marT="0" marB="0" anchor="ctr"/>
                </a:tc>
                <a:tc vMerge="1">
                  <a:txBody>
                    <a:bodyPr/>
                    <a:lstStyle/>
                    <a:p>
                      <a:endParaRPr lang="it-IT" sz="1000">
                        <a:latin typeface="Calibri" panose="020F0502020204030204" pitchFamily="34" charset="0"/>
                        <a:ea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3852946179"/>
                  </a:ext>
                </a:extLst>
              </a:tr>
              <a:tr h="351446">
                <a:tc vMerge="1">
                  <a:txBody>
                    <a:bodyPr/>
                    <a:lstStyle/>
                    <a:p>
                      <a:endParaRPr lang="it-IT" sz="1000">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pPr>
                        <a:spcAft>
                          <a:spcPts val="800"/>
                        </a:spcAft>
                      </a:pPr>
                      <a:r>
                        <a:rPr lang="it-IT" sz="1000">
                          <a:solidFill>
                            <a:srgbClr val="000000"/>
                          </a:solidFill>
                          <a:effectLst/>
                          <a:latin typeface="Calibri" panose="020F0502020204030204" pitchFamily="34" charset="0"/>
                          <a:ea typeface="Calibri" panose="020F0502020204030204" pitchFamily="34" charset="0"/>
                          <a:cs typeface="Calibri" panose="020F0502020204030204" pitchFamily="34" charset="0"/>
                        </a:rPr>
                        <a:t>3.Strategie di coinvolgimento ed ampliamento del pubblico</a:t>
                      </a:r>
                      <a:endParaRPr lang="it-IT" sz="10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B w="12700" cap="flat" cmpd="sng" algn="ctr">
                      <a:solidFill>
                        <a:schemeClr val="accent1"/>
                      </a:solidFill>
                      <a:prstDash val="solid"/>
                      <a:round/>
                      <a:headEnd type="none" w="med" len="med"/>
                      <a:tailEnd type="none" w="med" len="med"/>
                    </a:lnB>
                  </a:tcPr>
                </a:tc>
                <a:tc>
                  <a:txBody>
                    <a:bodyPr/>
                    <a:lstStyle/>
                    <a:p>
                      <a:pPr>
                        <a:spcAft>
                          <a:spcPts val="800"/>
                        </a:spcAft>
                      </a:pPr>
                      <a:r>
                        <a:rPr lang="it-IT" sz="1000">
                          <a:solidFill>
                            <a:srgbClr val="000000"/>
                          </a:solidFill>
                          <a:effectLst/>
                          <a:latin typeface="Calibri" panose="020F0502020204030204" pitchFamily="34" charset="0"/>
                          <a:ea typeface="Calibri" panose="020F0502020204030204" pitchFamily="34" charset="0"/>
                          <a:cs typeface="Calibri" panose="020F0502020204030204" pitchFamily="34" charset="0"/>
                        </a:rPr>
                        <a:t>saranno valutate le azioni previste per il coinvolgimento e l'ampliamento del pubblico, la diversificazione dei destinatari delle iniziative, le iniziative rivolte ai più giovani</a:t>
                      </a:r>
                      <a:endParaRPr lang="it-IT" sz="10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B w="12700" cap="flat" cmpd="sng" algn="ctr">
                      <a:solidFill>
                        <a:schemeClr val="accent1"/>
                      </a:solidFill>
                      <a:prstDash val="solid"/>
                      <a:round/>
                      <a:headEnd type="none" w="med" len="med"/>
                      <a:tailEnd type="none" w="med" len="med"/>
                    </a:lnB>
                  </a:tcPr>
                </a:tc>
                <a:tc>
                  <a:txBody>
                    <a:bodyPr/>
                    <a:lstStyle/>
                    <a:p>
                      <a:pPr algn="ctr">
                        <a:spcAft>
                          <a:spcPts val="800"/>
                        </a:spcAft>
                      </a:pPr>
                      <a:r>
                        <a:rPr lang="it-IT" sz="1000">
                          <a:effectLst/>
                          <a:latin typeface="Calibri" panose="020F0502020204030204" pitchFamily="34" charset="0"/>
                          <a:ea typeface="Calibri" panose="020F0502020204030204" pitchFamily="34" charset="0"/>
                          <a:cs typeface="Calibri" panose="020F0502020204030204" pitchFamily="34" charset="0"/>
                        </a:rPr>
                        <a:t>6</a:t>
                      </a:r>
                    </a:p>
                  </a:txBody>
                  <a:tcPr marL="68580" marR="68580" marT="0" marB="0" anchor="ctr">
                    <a:lnB w="12700" cap="flat" cmpd="sng" algn="ctr">
                      <a:solidFill>
                        <a:schemeClr val="accent1"/>
                      </a:solidFill>
                      <a:prstDash val="solid"/>
                      <a:round/>
                      <a:headEnd type="none" w="med" len="med"/>
                      <a:tailEnd type="none" w="med" len="med"/>
                    </a:lnB>
                  </a:tcPr>
                </a:tc>
                <a:tc vMerge="1">
                  <a:txBody>
                    <a:bodyPr/>
                    <a:lstStyle/>
                    <a:p>
                      <a:endParaRPr lang="it-IT" sz="1000">
                        <a:latin typeface="Calibri" panose="020F0502020204030204" pitchFamily="34" charset="0"/>
                        <a:ea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1399857320"/>
                  </a:ext>
                </a:extLst>
              </a:tr>
              <a:tr h="351446">
                <a:tc rowSpan="2">
                  <a:txBody>
                    <a:bodyPr/>
                    <a:lstStyle/>
                    <a:p>
                      <a:pPr marL="0" algn="l" defTabSz="457200" rtl="0" eaLnBrk="1" latinLnBrk="0" hangingPunct="1"/>
                      <a:r>
                        <a:rPr lang="it-IT" sz="1000" b="1" kern="1200">
                          <a:solidFill>
                            <a:schemeClr val="dk1"/>
                          </a:solidFill>
                          <a:latin typeface="Calibri" panose="020F0502020204030204" pitchFamily="34" charset="0"/>
                          <a:ea typeface="Calibri" panose="020F0502020204030204" pitchFamily="34" charset="0"/>
                          <a:cs typeface="Calibri" panose="020F0502020204030204" pitchFamily="34" charset="0"/>
                        </a:rPr>
                        <a:t>3) SOSTENIBILITÀ FINANZIARIA DEL PROGETTO</a:t>
                      </a:r>
                    </a:p>
                  </a:txBody>
                  <a:tcP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rowSpan="2">
                  <a:txBody>
                    <a:bodyPr/>
                    <a:lstStyle/>
                    <a:p>
                      <a:pPr>
                        <a:spcAft>
                          <a:spcPts val="800"/>
                        </a:spcAft>
                      </a:pPr>
                      <a:r>
                        <a:rPr lang="it-IT" sz="1000">
                          <a:solidFill>
                            <a:srgbClr val="000000"/>
                          </a:solidFill>
                          <a:effectLst/>
                          <a:latin typeface="Calibri" panose="020F0502020204030204" pitchFamily="34" charset="0"/>
                          <a:ea typeface="Calibri" panose="020F0502020204030204" pitchFamily="34" charset="0"/>
                          <a:cs typeface="Calibri" panose="020F0502020204030204" pitchFamily="34" charset="0"/>
                        </a:rPr>
                        <a:t>1.Sostenibilità finanziaria del progetto basata sulla disponibilità di risorse (oltre al contributo regionale) e sulla presenza o meno di apporti di terzi</a:t>
                      </a:r>
                      <a:endParaRPr lang="it-IT" sz="10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spcAft>
                          <a:spcPts val="800"/>
                        </a:spcAft>
                      </a:pPr>
                      <a:r>
                        <a:rPr lang="it-IT" sz="1000">
                          <a:solidFill>
                            <a:srgbClr val="000000"/>
                          </a:solidFill>
                          <a:effectLst/>
                          <a:latin typeface="Calibri" panose="020F0502020204030204" pitchFamily="34" charset="0"/>
                          <a:ea typeface="Calibri" panose="020F0502020204030204" pitchFamily="34" charset="0"/>
                          <a:cs typeface="Calibri" panose="020F0502020204030204" pitchFamily="34" charset="0"/>
                        </a:rPr>
                        <a:t>rapporto tra costo del progetto e capacità di copertura delle spese (con particolare</a:t>
                      </a:r>
                      <a:br>
                        <a:rPr lang="it-IT" sz="1000">
                          <a:solidFill>
                            <a:srgbClr val="000000"/>
                          </a:solidFill>
                          <a:effectLst/>
                          <a:latin typeface="Calibri" panose="020F0502020204030204" pitchFamily="34" charset="0"/>
                          <a:ea typeface="Calibri" panose="020F0502020204030204" pitchFamily="34" charset="0"/>
                          <a:cs typeface="Calibri" panose="020F0502020204030204" pitchFamily="34" charset="0"/>
                        </a:rPr>
                      </a:br>
                      <a:r>
                        <a:rPr lang="it-IT" sz="1000">
                          <a:solidFill>
                            <a:srgbClr val="000000"/>
                          </a:solidFill>
                          <a:effectLst/>
                          <a:latin typeface="Calibri" panose="020F0502020204030204" pitchFamily="34" charset="0"/>
                          <a:ea typeface="Calibri" panose="020F0502020204030204" pitchFamily="34" charset="0"/>
                          <a:cs typeface="Calibri" panose="020F0502020204030204" pitchFamily="34" charset="0"/>
                        </a:rPr>
                        <a:t>attenzione a entrate già accertate)</a:t>
                      </a:r>
                      <a:endParaRPr lang="it-IT" sz="10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T w="12700" cap="flat" cmpd="sng" algn="ctr">
                      <a:solidFill>
                        <a:schemeClr val="accent1"/>
                      </a:solidFill>
                      <a:prstDash val="solid"/>
                      <a:round/>
                      <a:headEnd type="none" w="med" len="med"/>
                      <a:tailEnd type="none" w="med" len="med"/>
                    </a:lnT>
                  </a:tcPr>
                </a:tc>
                <a:tc>
                  <a:txBody>
                    <a:bodyPr/>
                    <a:lstStyle/>
                    <a:p>
                      <a:pPr algn="ctr">
                        <a:spcAft>
                          <a:spcPts val="800"/>
                        </a:spcAft>
                      </a:pPr>
                      <a:r>
                        <a:rPr lang="it-IT" sz="1000">
                          <a:effectLst/>
                          <a:latin typeface="Calibri" panose="020F0502020204030204" pitchFamily="34" charset="0"/>
                          <a:ea typeface="Calibri" panose="020F0502020204030204" pitchFamily="34" charset="0"/>
                          <a:cs typeface="Calibri" panose="020F0502020204030204" pitchFamily="34" charset="0"/>
                        </a:rPr>
                        <a:t>8</a:t>
                      </a:r>
                    </a:p>
                  </a:txBody>
                  <a:tcPr marL="68580" marR="68580" marT="0" marB="0">
                    <a:lnT w="12700" cap="flat" cmpd="sng" algn="ctr">
                      <a:solidFill>
                        <a:schemeClr val="accent1"/>
                      </a:solidFill>
                      <a:prstDash val="solid"/>
                      <a:round/>
                      <a:headEnd type="none" w="med" len="med"/>
                      <a:tailEnd type="none" w="med" len="med"/>
                    </a:lnT>
                  </a:tcPr>
                </a:tc>
                <a:tc rowSpan="2">
                  <a:txBody>
                    <a:bodyPr/>
                    <a:lstStyle/>
                    <a:p>
                      <a:pPr algn="ctr"/>
                      <a:r>
                        <a:rPr lang="it-IT" sz="1000" b="1">
                          <a:latin typeface="Calibri" panose="020F0502020204030204" pitchFamily="34" charset="0"/>
                          <a:ea typeface="Calibri" panose="020F0502020204030204" pitchFamily="34" charset="0"/>
                          <a:cs typeface="Calibri" panose="020F0502020204030204" pitchFamily="34" charset="0"/>
                        </a:rPr>
                        <a:t>14</a:t>
                      </a:r>
                    </a:p>
                  </a:txBody>
                  <a:tcP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1311113245"/>
                  </a:ext>
                </a:extLst>
              </a:tr>
              <a:tr h="273959">
                <a:tc vMerge="1">
                  <a:txBody>
                    <a:bodyPr/>
                    <a:lstStyle/>
                    <a:p>
                      <a:endParaRPr lang="it-IT" sz="1000">
                        <a:latin typeface="Calibri" panose="020F0502020204030204" pitchFamily="34" charset="0"/>
                        <a:ea typeface="Calibri" panose="020F0502020204030204" pitchFamily="34" charset="0"/>
                        <a:cs typeface="Calibri" panose="020F0502020204030204" pitchFamily="34" charset="0"/>
                      </a:endParaRPr>
                    </a:p>
                  </a:txBody>
                  <a:tcPr/>
                </a:tc>
                <a:tc vMerge="1">
                  <a:txBody>
                    <a:bodyPr/>
                    <a:lstStyle/>
                    <a:p>
                      <a:endParaRPr lang="it-IT"/>
                    </a:p>
                  </a:txBody>
                  <a:tcPr/>
                </a:tc>
                <a:tc>
                  <a:txBody>
                    <a:bodyPr/>
                    <a:lstStyle/>
                    <a:p>
                      <a:pPr>
                        <a:spcAft>
                          <a:spcPts val="800"/>
                        </a:spcAft>
                      </a:pPr>
                      <a:r>
                        <a:rPr lang="it-IT" sz="1000">
                          <a:solidFill>
                            <a:srgbClr val="000000"/>
                          </a:solidFill>
                          <a:effectLst/>
                          <a:latin typeface="Calibri" panose="020F0502020204030204" pitchFamily="34" charset="0"/>
                          <a:ea typeface="Calibri" panose="020F0502020204030204" pitchFamily="34" charset="0"/>
                          <a:cs typeface="Calibri" panose="020F0502020204030204" pitchFamily="34" charset="0"/>
                        </a:rPr>
                        <a:t>sostegno di altri soggetti pubblici e/o privati</a:t>
                      </a:r>
                      <a:endParaRPr lang="it-IT" sz="10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B w="12700" cap="flat" cmpd="sng" algn="ctr">
                      <a:solidFill>
                        <a:schemeClr val="accent1"/>
                      </a:solidFill>
                      <a:prstDash val="solid"/>
                      <a:round/>
                      <a:headEnd type="none" w="med" len="med"/>
                      <a:tailEnd type="none" w="med" len="med"/>
                    </a:lnB>
                  </a:tcPr>
                </a:tc>
                <a:tc>
                  <a:txBody>
                    <a:bodyPr/>
                    <a:lstStyle/>
                    <a:p>
                      <a:pPr algn="ctr">
                        <a:spcAft>
                          <a:spcPts val="800"/>
                        </a:spcAft>
                      </a:pPr>
                      <a:r>
                        <a:rPr lang="it-IT" sz="1000">
                          <a:solidFill>
                            <a:srgbClr val="000000"/>
                          </a:solidFill>
                          <a:effectLst/>
                          <a:latin typeface="Calibri" panose="020F0502020204030204" pitchFamily="34" charset="0"/>
                          <a:ea typeface="Calibri" panose="020F0502020204030204" pitchFamily="34" charset="0"/>
                          <a:cs typeface="Calibri" panose="020F0502020204030204" pitchFamily="34" charset="0"/>
                        </a:rPr>
                        <a:t>6</a:t>
                      </a:r>
                      <a:endParaRPr lang="it-IT" sz="10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B w="12700" cap="flat" cmpd="sng" algn="ctr">
                      <a:solidFill>
                        <a:schemeClr val="accent1"/>
                      </a:solidFill>
                      <a:prstDash val="solid"/>
                      <a:round/>
                      <a:headEnd type="none" w="med" len="med"/>
                      <a:tailEnd type="none" w="med" len="med"/>
                    </a:lnB>
                  </a:tcPr>
                </a:tc>
                <a:tc vMerge="1">
                  <a:txBody>
                    <a:bodyPr/>
                    <a:lstStyle/>
                    <a:p>
                      <a:endParaRPr lang="it-IT" sz="1000">
                        <a:latin typeface="Calibri" panose="020F0502020204030204" pitchFamily="34" charset="0"/>
                        <a:ea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574286833"/>
                  </a:ext>
                </a:extLst>
              </a:tr>
              <a:tr h="397095">
                <a:tc>
                  <a:txBody>
                    <a:bodyPr/>
                    <a:lstStyle/>
                    <a:p>
                      <a:pPr marL="0" algn="l" defTabSz="457200" rtl="0" eaLnBrk="1" latinLnBrk="0" hangingPunct="1"/>
                      <a:r>
                        <a:rPr lang="it-IT" sz="1000" b="1" kern="1200">
                          <a:solidFill>
                            <a:schemeClr val="dk1"/>
                          </a:solidFill>
                          <a:latin typeface="Calibri" panose="020F0502020204030204" pitchFamily="34" charset="0"/>
                          <a:ea typeface="Calibri" panose="020F0502020204030204" pitchFamily="34" charset="0"/>
                          <a:cs typeface="Calibri" panose="020F0502020204030204" pitchFamily="34" charset="0"/>
                        </a:rPr>
                        <a:t>4) VISIBILITÀ E PROMOZIONE</a:t>
                      </a:r>
                    </a:p>
                  </a:txBody>
                  <a:tcP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spcAft>
                          <a:spcPts val="800"/>
                        </a:spcAft>
                      </a:pPr>
                      <a:r>
                        <a:rPr lang="it-IT" sz="1000">
                          <a:solidFill>
                            <a:srgbClr val="000000"/>
                          </a:solidFill>
                          <a:effectLst/>
                          <a:latin typeface="Calibri" panose="020F0502020204030204" pitchFamily="34" charset="0"/>
                          <a:ea typeface="Calibri" panose="020F0502020204030204" pitchFamily="34" charset="0"/>
                          <a:cs typeface="Calibri" panose="020F0502020204030204" pitchFamily="34" charset="0"/>
                        </a:rPr>
                        <a:t>1.Piano delle azioni di comunicazione</a:t>
                      </a:r>
                      <a:endParaRPr lang="it-IT" sz="10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spcAft>
                          <a:spcPts val="800"/>
                        </a:spcAft>
                      </a:pPr>
                      <a:r>
                        <a:rPr lang="it-IT" sz="1000">
                          <a:solidFill>
                            <a:srgbClr val="000000"/>
                          </a:solidFill>
                          <a:effectLst/>
                          <a:latin typeface="Calibri" panose="020F0502020204030204" pitchFamily="34" charset="0"/>
                          <a:ea typeface="Calibri" panose="020F0502020204030204" pitchFamily="34" charset="0"/>
                          <a:cs typeface="Calibri" panose="020F0502020204030204" pitchFamily="34" charset="0"/>
                        </a:rPr>
                        <a:t>sarà valutata la congruità ed efficacia delle azioni di comunicazione previste, nonché la coerenza del piano di comunicazione con le caratteristiche del progetto, di natura sovralocale</a:t>
                      </a:r>
                      <a:endParaRPr lang="it-IT" sz="10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lgn="ctr">
                        <a:spcAft>
                          <a:spcPts val="800"/>
                        </a:spcAft>
                      </a:pPr>
                      <a:r>
                        <a:rPr lang="it-IT" sz="1000">
                          <a:effectLst/>
                          <a:latin typeface="Calibri" panose="020F0502020204030204" pitchFamily="34" charset="0"/>
                          <a:ea typeface="Calibri" panose="020F0502020204030204" pitchFamily="34" charset="0"/>
                          <a:cs typeface="Calibri" panose="020F0502020204030204" pitchFamily="34" charset="0"/>
                        </a:rPr>
                        <a:t>5</a:t>
                      </a:r>
                    </a:p>
                    <a:p>
                      <a:pPr algn="ctr">
                        <a:spcAft>
                          <a:spcPts val="800"/>
                        </a:spcAft>
                      </a:pPr>
                      <a:r>
                        <a:rPr lang="it-IT" sz="1000">
                          <a:effectLst/>
                          <a:latin typeface="Calibri" panose="020F0502020204030204" pitchFamily="34" charset="0"/>
                          <a:ea typeface="Calibri" panose="020F0502020204030204" pitchFamily="34" charset="0"/>
                          <a:cs typeface="Calibri" panose="020F0502020204030204" pitchFamily="34" charset="0"/>
                        </a:rPr>
                        <a:t> </a:t>
                      </a:r>
                    </a:p>
                  </a:txBody>
                  <a:tcPr marL="68580" marR="68580" marT="0" marB="0" anchor="ct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algn="ctr"/>
                      <a:r>
                        <a:rPr lang="it-IT" sz="1000" b="1">
                          <a:latin typeface="Calibri" panose="020F0502020204030204" pitchFamily="34" charset="0"/>
                          <a:ea typeface="Calibri" panose="020F0502020204030204" pitchFamily="34" charset="0"/>
                          <a:cs typeface="Calibri" panose="020F0502020204030204" pitchFamily="34" charset="0"/>
                        </a:rPr>
                        <a:t>5</a:t>
                      </a:r>
                    </a:p>
                  </a:txBody>
                  <a:tcP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962857110"/>
                  </a:ext>
                </a:extLst>
              </a:tr>
              <a:tr h="244800">
                <a:tc gridSpan="4">
                  <a:txBody>
                    <a:bodyPr/>
                    <a:lstStyle/>
                    <a:p>
                      <a:pPr marL="0" algn="l" defTabSz="457200" rtl="0" eaLnBrk="1" latinLnBrk="0" hangingPunct="1"/>
                      <a:r>
                        <a:rPr lang="it-IT" sz="1000" b="1" kern="1200">
                          <a:solidFill>
                            <a:schemeClr val="dk1"/>
                          </a:solidFill>
                          <a:latin typeface="Calibri" panose="020F0502020204030204" pitchFamily="34" charset="0"/>
                          <a:ea typeface="Calibri" panose="020F0502020204030204" pitchFamily="34" charset="0"/>
                          <a:cs typeface="Calibri" panose="020F0502020204030204" pitchFamily="34" charset="0"/>
                        </a:rPr>
                        <a:t>TOTALE</a:t>
                      </a:r>
                    </a:p>
                  </a:txBody>
                  <a:tcPr>
                    <a:lnT w="12700" cap="flat" cmpd="sng" algn="ctr">
                      <a:solidFill>
                        <a:schemeClr val="accent1"/>
                      </a:solidFill>
                      <a:prstDash val="solid"/>
                      <a:round/>
                      <a:headEnd type="none" w="med" len="med"/>
                      <a:tailEnd type="none" w="med" len="med"/>
                    </a:lnT>
                    <a:lnB w="12700" cap="flat" cmpd="sng" algn="ctr">
                      <a:solidFill>
                        <a:schemeClr val="accent2">
                          <a:lumMod val="50000"/>
                        </a:schemeClr>
                      </a:solidFill>
                      <a:prstDash val="solid"/>
                      <a:round/>
                      <a:headEnd type="none" w="med" len="med"/>
                      <a:tailEnd type="none" w="med" len="med"/>
                    </a:lnB>
                  </a:tcPr>
                </a:tc>
                <a:tc hMerge="1">
                  <a:txBody>
                    <a:bodyPr/>
                    <a:lstStyle/>
                    <a:p>
                      <a:pPr>
                        <a:spcAft>
                          <a:spcPts val="800"/>
                        </a:spcAft>
                      </a:pPr>
                      <a:endParaRPr lang="it-IT" sz="10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hMerge="1">
                  <a:txBody>
                    <a:bodyPr/>
                    <a:lstStyle/>
                    <a:p>
                      <a:pPr>
                        <a:spcAft>
                          <a:spcPts val="800"/>
                        </a:spcAft>
                      </a:pPr>
                      <a:endParaRPr lang="it-IT" sz="10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hMerge="1">
                  <a:txBody>
                    <a:bodyPr/>
                    <a:lstStyle/>
                    <a:p>
                      <a:pPr algn="ctr">
                        <a:spcAft>
                          <a:spcPts val="800"/>
                        </a:spcAft>
                      </a:pPr>
                      <a:endParaRPr lang="it-IT" sz="10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algn="ctr"/>
                      <a:r>
                        <a:rPr lang="it-IT" sz="1000" b="1">
                          <a:latin typeface="Calibri" panose="020F0502020204030204" pitchFamily="34" charset="0"/>
                          <a:ea typeface="Calibri" panose="020F0502020204030204" pitchFamily="34" charset="0"/>
                          <a:cs typeface="Calibri" panose="020F0502020204030204" pitchFamily="34" charset="0"/>
                        </a:rPr>
                        <a:t>100</a:t>
                      </a:r>
                    </a:p>
                  </a:txBody>
                  <a:tcPr>
                    <a:lnT w="12700" cap="flat" cmpd="sng" algn="ctr">
                      <a:solidFill>
                        <a:schemeClr val="accent1"/>
                      </a:solidFill>
                      <a:prstDash val="solid"/>
                      <a:round/>
                      <a:headEnd type="none" w="med" len="med"/>
                      <a:tailEnd type="none" w="med" len="med"/>
                    </a:lnT>
                    <a:lnB w="12700" cap="flat" cmpd="sng" algn="ctr">
                      <a:solidFill>
                        <a:schemeClr val="accent2">
                          <a:lumMod val="50000"/>
                        </a:schemeClr>
                      </a:solidFill>
                      <a:prstDash val="solid"/>
                      <a:round/>
                      <a:headEnd type="none" w="med" len="med"/>
                      <a:tailEnd type="none" w="med" len="med"/>
                    </a:lnB>
                  </a:tcPr>
                </a:tc>
                <a:extLst>
                  <a:ext uri="{0D108BD9-81ED-4DB2-BD59-A6C34878D82A}">
                    <a16:rowId xmlns:a16="http://schemas.microsoft.com/office/drawing/2014/main" val="366953239"/>
                  </a:ext>
                </a:extLst>
              </a:tr>
            </a:tbl>
          </a:graphicData>
        </a:graphic>
      </p:graphicFrame>
    </p:spTree>
    <p:extLst>
      <p:ext uri="{BB962C8B-B14F-4D97-AF65-F5344CB8AC3E}">
        <p14:creationId xmlns:p14="http://schemas.microsoft.com/office/powerpoint/2010/main" val="12702746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ttangolo 18">
            <a:extLst>
              <a:ext uri="{FF2B5EF4-FFF2-40B4-BE49-F238E27FC236}">
                <a16:creationId xmlns:a16="http://schemas.microsoft.com/office/drawing/2014/main" id="{33ACED6F-A16F-43C5-B6FC-52A961F1625B}"/>
              </a:ext>
            </a:extLst>
          </p:cNvPr>
          <p:cNvSpPr/>
          <p:nvPr/>
        </p:nvSpPr>
        <p:spPr>
          <a:xfrm>
            <a:off x="477011" y="151407"/>
            <a:ext cx="11475800" cy="587432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1" name="Figura a mano libera: forma 10">
            <a:extLst>
              <a:ext uri="{FF2B5EF4-FFF2-40B4-BE49-F238E27FC236}">
                <a16:creationId xmlns:a16="http://schemas.microsoft.com/office/drawing/2014/main" id="{F178C654-0BFC-4A68-B39F-98A0221D83ED}"/>
              </a:ext>
            </a:extLst>
          </p:cNvPr>
          <p:cNvSpPr/>
          <p:nvPr/>
        </p:nvSpPr>
        <p:spPr>
          <a:xfrm>
            <a:off x="949131" y="1481960"/>
            <a:ext cx="3353204" cy="1036650"/>
          </a:xfrm>
          <a:custGeom>
            <a:avLst/>
            <a:gdLst>
              <a:gd name="connsiteX0" fmla="*/ 0 w 2506576"/>
              <a:gd name="connsiteY0" fmla="*/ 86400 h 864000"/>
              <a:gd name="connsiteX1" fmla="*/ 86400 w 2506576"/>
              <a:gd name="connsiteY1" fmla="*/ 0 h 864000"/>
              <a:gd name="connsiteX2" fmla="*/ 2420176 w 2506576"/>
              <a:gd name="connsiteY2" fmla="*/ 0 h 864000"/>
              <a:gd name="connsiteX3" fmla="*/ 2506576 w 2506576"/>
              <a:gd name="connsiteY3" fmla="*/ 86400 h 864000"/>
              <a:gd name="connsiteX4" fmla="*/ 2506576 w 2506576"/>
              <a:gd name="connsiteY4" fmla="*/ 777600 h 864000"/>
              <a:gd name="connsiteX5" fmla="*/ 2420176 w 2506576"/>
              <a:gd name="connsiteY5" fmla="*/ 864000 h 864000"/>
              <a:gd name="connsiteX6" fmla="*/ 86400 w 2506576"/>
              <a:gd name="connsiteY6" fmla="*/ 864000 h 864000"/>
              <a:gd name="connsiteX7" fmla="*/ 0 w 2506576"/>
              <a:gd name="connsiteY7" fmla="*/ 777600 h 864000"/>
              <a:gd name="connsiteX8" fmla="*/ 0 w 2506576"/>
              <a:gd name="connsiteY8" fmla="*/ 86400 h 86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506576" h="864000">
                <a:moveTo>
                  <a:pt x="0" y="86400"/>
                </a:moveTo>
                <a:cubicBezTo>
                  <a:pt x="0" y="38683"/>
                  <a:pt x="38683" y="0"/>
                  <a:pt x="86400" y="0"/>
                </a:cubicBezTo>
                <a:lnTo>
                  <a:pt x="2420176" y="0"/>
                </a:lnTo>
                <a:cubicBezTo>
                  <a:pt x="2467893" y="0"/>
                  <a:pt x="2506576" y="38683"/>
                  <a:pt x="2506576" y="86400"/>
                </a:cubicBezTo>
                <a:lnTo>
                  <a:pt x="2506576" y="777600"/>
                </a:lnTo>
                <a:cubicBezTo>
                  <a:pt x="2506576" y="825317"/>
                  <a:pt x="2467893" y="864000"/>
                  <a:pt x="2420176" y="864000"/>
                </a:cubicBezTo>
                <a:lnTo>
                  <a:pt x="86400" y="864000"/>
                </a:lnTo>
                <a:cubicBezTo>
                  <a:pt x="38683" y="864000"/>
                  <a:pt x="0" y="825317"/>
                  <a:pt x="0" y="777600"/>
                </a:cubicBezTo>
                <a:lnTo>
                  <a:pt x="0" y="86400"/>
                </a:lnTo>
                <a:close/>
              </a:path>
            </a:pathLst>
          </a:custGeom>
        </p:spPr>
        <p:style>
          <a:lnRef idx="2">
            <a:schemeClr val="lt1">
              <a:hueOff val="0"/>
              <a:satOff val="0"/>
              <a:lumOff val="0"/>
              <a:alphaOff val="0"/>
            </a:schemeClr>
          </a:lnRef>
          <a:fillRef idx="1">
            <a:schemeClr val="accent4">
              <a:hueOff val="4900445"/>
              <a:satOff val="-20388"/>
              <a:lumOff val="4804"/>
              <a:alphaOff val="0"/>
            </a:schemeClr>
          </a:fillRef>
          <a:effectRef idx="0">
            <a:schemeClr val="accent4">
              <a:hueOff val="4900445"/>
              <a:satOff val="-20388"/>
              <a:lumOff val="4804"/>
              <a:alphaOff val="0"/>
            </a:schemeClr>
          </a:effectRef>
          <a:fontRef idx="minor">
            <a:schemeClr val="lt1"/>
          </a:fontRef>
        </p:style>
        <p:txBody>
          <a:bodyPr spcFirstLastPara="0" vert="horz" wrap="square" lIns="199136" tIns="199136" rIns="199136" bIns="394680" numCol="1" spcCol="1270" anchor="t" anchorCtr="0">
            <a:noAutofit/>
          </a:bodyPr>
          <a:lstStyle/>
          <a:p>
            <a:pPr marL="0" lvl="0" indent="0" algn="l" defTabSz="1244600">
              <a:lnSpc>
                <a:spcPct val="90000"/>
              </a:lnSpc>
              <a:spcBef>
                <a:spcPct val="0"/>
              </a:spcBef>
              <a:spcAft>
                <a:spcPct val="35000"/>
              </a:spcAft>
              <a:buNone/>
            </a:pPr>
            <a:r>
              <a:rPr lang="it-IT" b="1" kern="1200">
                <a:latin typeface="+mj-lt"/>
              </a:rPr>
              <a:t>APPROVAZIONE DELL’AVVISO</a:t>
            </a:r>
          </a:p>
        </p:txBody>
      </p:sp>
      <p:sp>
        <p:nvSpPr>
          <p:cNvPr id="12" name="Figura a mano libera: forma 11">
            <a:extLst>
              <a:ext uri="{FF2B5EF4-FFF2-40B4-BE49-F238E27FC236}">
                <a16:creationId xmlns:a16="http://schemas.microsoft.com/office/drawing/2014/main" id="{7DA25EE0-9873-4BC4-86EA-0A166E1D6C70}"/>
              </a:ext>
            </a:extLst>
          </p:cNvPr>
          <p:cNvSpPr/>
          <p:nvPr/>
        </p:nvSpPr>
        <p:spPr>
          <a:xfrm rot="50942">
            <a:off x="4551803" y="1616052"/>
            <a:ext cx="755449" cy="627936"/>
          </a:xfrm>
          <a:custGeom>
            <a:avLst/>
            <a:gdLst>
              <a:gd name="connsiteX0" fmla="*/ 0 w 805662"/>
              <a:gd name="connsiteY0" fmla="*/ 124813 h 624065"/>
              <a:gd name="connsiteX1" fmla="*/ 493630 w 805662"/>
              <a:gd name="connsiteY1" fmla="*/ 124813 h 624065"/>
              <a:gd name="connsiteX2" fmla="*/ 493630 w 805662"/>
              <a:gd name="connsiteY2" fmla="*/ 0 h 624065"/>
              <a:gd name="connsiteX3" fmla="*/ 805662 w 805662"/>
              <a:gd name="connsiteY3" fmla="*/ 312033 h 624065"/>
              <a:gd name="connsiteX4" fmla="*/ 493630 w 805662"/>
              <a:gd name="connsiteY4" fmla="*/ 624065 h 624065"/>
              <a:gd name="connsiteX5" fmla="*/ 493630 w 805662"/>
              <a:gd name="connsiteY5" fmla="*/ 499252 h 624065"/>
              <a:gd name="connsiteX6" fmla="*/ 0 w 805662"/>
              <a:gd name="connsiteY6" fmla="*/ 499252 h 624065"/>
              <a:gd name="connsiteX7" fmla="*/ 0 w 805662"/>
              <a:gd name="connsiteY7" fmla="*/ 124813 h 6240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05662" h="624065">
                <a:moveTo>
                  <a:pt x="0" y="124813"/>
                </a:moveTo>
                <a:lnTo>
                  <a:pt x="493630" y="124813"/>
                </a:lnTo>
                <a:lnTo>
                  <a:pt x="493630" y="0"/>
                </a:lnTo>
                <a:lnTo>
                  <a:pt x="805662" y="312033"/>
                </a:lnTo>
                <a:lnTo>
                  <a:pt x="493630" y="624065"/>
                </a:lnTo>
                <a:lnTo>
                  <a:pt x="493630" y="499252"/>
                </a:lnTo>
                <a:lnTo>
                  <a:pt x="0" y="499252"/>
                </a:lnTo>
                <a:lnTo>
                  <a:pt x="0" y="124813"/>
                </a:lnTo>
                <a:close/>
              </a:path>
            </a:pathLst>
          </a:custGeom>
          <a:solidFill>
            <a:srgbClr val="28149C"/>
          </a:solidFill>
        </p:spPr>
        <p:style>
          <a:lnRef idx="0">
            <a:schemeClr val="lt1">
              <a:hueOff val="0"/>
              <a:satOff val="0"/>
              <a:lumOff val="0"/>
              <a:alphaOff val="0"/>
            </a:schemeClr>
          </a:lnRef>
          <a:fillRef idx="1">
            <a:schemeClr val="accent4">
              <a:hueOff val="9800891"/>
              <a:satOff val="-40777"/>
              <a:lumOff val="9608"/>
              <a:alphaOff val="0"/>
            </a:schemeClr>
          </a:fillRef>
          <a:effectRef idx="0">
            <a:schemeClr val="accent4">
              <a:hueOff val="9800891"/>
              <a:satOff val="-40777"/>
              <a:lumOff val="9608"/>
              <a:alphaOff val="0"/>
            </a:schemeClr>
          </a:effectRef>
          <a:fontRef idx="minor">
            <a:schemeClr val="lt1"/>
          </a:fontRef>
        </p:style>
        <p:txBody>
          <a:bodyPr spcFirstLastPara="0" vert="horz" wrap="square" lIns="-1" tIns="124813" rIns="187219" bIns="124812" numCol="1" spcCol="1270" anchor="ctr" anchorCtr="0">
            <a:noAutofit/>
          </a:bodyPr>
          <a:lstStyle/>
          <a:p>
            <a:pPr marL="0" lvl="0" indent="0" algn="ctr" defTabSz="711200">
              <a:lnSpc>
                <a:spcPct val="90000"/>
              </a:lnSpc>
              <a:spcBef>
                <a:spcPct val="0"/>
              </a:spcBef>
              <a:spcAft>
                <a:spcPct val="35000"/>
              </a:spcAft>
              <a:buNone/>
            </a:pPr>
            <a:endParaRPr lang="it-IT" sz="1600" kern="1200"/>
          </a:p>
        </p:txBody>
      </p:sp>
      <p:sp>
        <p:nvSpPr>
          <p:cNvPr id="13" name="Figura a mano libera: forma 12">
            <a:extLst>
              <a:ext uri="{FF2B5EF4-FFF2-40B4-BE49-F238E27FC236}">
                <a16:creationId xmlns:a16="http://schemas.microsoft.com/office/drawing/2014/main" id="{C0706DF3-96B9-491A-81CA-181B48958331}"/>
              </a:ext>
            </a:extLst>
          </p:cNvPr>
          <p:cNvSpPr/>
          <p:nvPr/>
        </p:nvSpPr>
        <p:spPr>
          <a:xfrm>
            <a:off x="5379596" y="1481960"/>
            <a:ext cx="2995754" cy="945761"/>
          </a:xfrm>
          <a:custGeom>
            <a:avLst/>
            <a:gdLst>
              <a:gd name="connsiteX0" fmla="*/ 0 w 2506576"/>
              <a:gd name="connsiteY0" fmla="*/ 86400 h 864000"/>
              <a:gd name="connsiteX1" fmla="*/ 86400 w 2506576"/>
              <a:gd name="connsiteY1" fmla="*/ 0 h 864000"/>
              <a:gd name="connsiteX2" fmla="*/ 2420176 w 2506576"/>
              <a:gd name="connsiteY2" fmla="*/ 0 h 864000"/>
              <a:gd name="connsiteX3" fmla="*/ 2506576 w 2506576"/>
              <a:gd name="connsiteY3" fmla="*/ 86400 h 864000"/>
              <a:gd name="connsiteX4" fmla="*/ 2506576 w 2506576"/>
              <a:gd name="connsiteY4" fmla="*/ 777600 h 864000"/>
              <a:gd name="connsiteX5" fmla="*/ 2420176 w 2506576"/>
              <a:gd name="connsiteY5" fmla="*/ 864000 h 864000"/>
              <a:gd name="connsiteX6" fmla="*/ 86400 w 2506576"/>
              <a:gd name="connsiteY6" fmla="*/ 864000 h 864000"/>
              <a:gd name="connsiteX7" fmla="*/ 0 w 2506576"/>
              <a:gd name="connsiteY7" fmla="*/ 777600 h 864000"/>
              <a:gd name="connsiteX8" fmla="*/ 0 w 2506576"/>
              <a:gd name="connsiteY8" fmla="*/ 86400 h 86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506576" h="864000">
                <a:moveTo>
                  <a:pt x="0" y="86400"/>
                </a:moveTo>
                <a:cubicBezTo>
                  <a:pt x="0" y="38683"/>
                  <a:pt x="38683" y="0"/>
                  <a:pt x="86400" y="0"/>
                </a:cubicBezTo>
                <a:lnTo>
                  <a:pt x="2420176" y="0"/>
                </a:lnTo>
                <a:cubicBezTo>
                  <a:pt x="2467893" y="0"/>
                  <a:pt x="2506576" y="38683"/>
                  <a:pt x="2506576" y="86400"/>
                </a:cubicBezTo>
                <a:lnTo>
                  <a:pt x="2506576" y="777600"/>
                </a:lnTo>
                <a:cubicBezTo>
                  <a:pt x="2506576" y="825317"/>
                  <a:pt x="2467893" y="864000"/>
                  <a:pt x="2420176" y="864000"/>
                </a:cubicBezTo>
                <a:lnTo>
                  <a:pt x="86400" y="864000"/>
                </a:lnTo>
                <a:cubicBezTo>
                  <a:pt x="38683" y="864000"/>
                  <a:pt x="0" y="825317"/>
                  <a:pt x="0" y="777600"/>
                </a:cubicBezTo>
                <a:lnTo>
                  <a:pt x="0" y="86400"/>
                </a:lnTo>
                <a:close/>
              </a:path>
            </a:pathLst>
          </a:custGeom>
          <a:solidFill>
            <a:schemeClr val="accent5">
              <a:lumMod val="75000"/>
            </a:schemeClr>
          </a:solidFill>
        </p:spPr>
        <p:style>
          <a:lnRef idx="2">
            <a:schemeClr val="lt1">
              <a:hueOff val="0"/>
              <a:satOff val="0"/>
              <a:lumOff val="0"/>
              <a:alphaOff val="0"/>
            </a:schemeClr>
          </a:lnRef>
          <a:fillRef idx="1">
            <a:schemeClr val="accent4">
              <a:hueOff val="9800891"/>
              <a:satOff val="-40777"/>
              <a:lumOff val="9608"/>
              <a:alphaOff val="0"/>
            </a:schemeClr>
          </a:fillRef>
          <a:effectRef idx="0">
            <a:schemeClr val="accent4">
              <a:hueOff val="9800891"/>
              <a:satOff val="-40777"/>
              <a:lumOff val="9608"/>
              <a:alphaOff val="0"/>
            </a:schemeClr>
          </a:effectRef>
          <a:fontRef idx="minor">
            <a:schemeClr val="lt1"/>
          </a:fontRef>
        </p:style>
        <p:txBody>
          <a:bodyPr spcFirstLastPara="0" vert="horz" wrap="square" lIns="199136" tIns="199136" rIns="199136" bIns="394680" numCol="1" spcCol="1270" anchor="t" anchorCtr="0">
            <a:normAutofit fontScale="25000" lnSpcReduction="20000"/>
          </a:bodyPr>
          <a:lstStyle/>
          <a:p>
            <a:pPr marL="0" lvl="0" indent="0" algn="ctr" defTabSz="1244600">
              <a:lnSpc>
                <a:spcPct val="90000"/>
              </a:lnSpc>
              <a:spcBef>
                <a:spcPct val="0"/>
              </a:spcBef>
              <a:spcAft>
                <a:spcPct val="35000"/>
              </a:spcAft>
              <a:buNone/>
            </a:pPr>
            <a:r>
              <a:rPr lang="it-IT" b="1" kern="1200">
                <a:latin typeface="Montserrat Light" panose="00000400000000000000" pitchFamily="2" charset="0"/>
              </a:rPr>
              <a:t>    </a:t>
            </a:r>
            <a:r>
              <a:rPr lang="it-IT" sz="6200" b="1" kern="1200">
                <a:latin typeface="+mj-lt"/>
              </a:rPr>
              <a:t>CANDIDATURE </a:t>
            </a:r>
          </a:p>
          <a:p>
            <a:pPr marL="0" lvl="0" indent="0" algn="ctr" defTabSz="1244600">
              <a:lnSpc>
                <a:spcPct val="90000"/>
              </a:lnSpc>
              <a:spcBef>
                <a:spcPct val="0"/>
              </a:spcBef>
              <a:spcAft>
                <a:spcPct val="35000"/>
              </a:spcAft>
              <a:buNone/>
            </a:pPr>
            <a:r>
              <a:rPr lang="it-IT" sz="7200" b="1" kern="1200" err="1">
                <a:latin typeface="+mj-lt"/>
              </a:rPr>
              <a:t>Sib@c</a:t>
            </a:r>
            <a:r>
              <a:rPr lang="it-IT" sz="7200" kern="1200">
                <a:latin typeface="+mj-lt"/>
              </a:rPr>
              <a:t> </a:t>
            </a:r>
          </a:p>
        </p:txBody>
      </p:sp>
      <p:sp>
        <p:nvSpPr>
          <p:cNvPr id="27" name="CasellaDiTesto 26">
            <a:extLst>
              <a:ext uri="{FF2B5EF4-FFF2-40B4-BE49-F238E27FC236}">
                <a16:creationId xmlns:a16="http://schemas.microsoft.com/office/drawing/2014/main" id="{5D397B42-E381-49E9-BC44-2372A8FE60BE}"/>
              </a:ext>
            </a:extLst>
          </p:cNvPr>
          <p:cNvSpPr txBox="1"/>
          <p:nvPr/>
        </p:nvSpPr>
        <p:spPr>
          <a:xfrm>
            <a:off x="7887001" y="2231631"/>
            <a:ext cx="3559399" cy="475115"/>
          </a:xfrm>
          <a:prstGeom prst="rect">
            <a:avLst/>
          </a:prstGeom>
          <a:solidFill>
            <a:srgbClr val="FFFF00"/>
          </a:solidFill>
          <a:ln>
            <a:no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09636" tIns="109636" rIns="109636" bIns="109636" numCol="1" spcCol="1270" anchor="t" anchorCtr="0">
            <a:noAutofit/>
          </a:bodyPr>
          <a:lstStyle/>
          <a:p>
            <a:pPr marL="0" lvl="1" algn="ctr" defTabSz="685223">
              <a:lnSpc>
                <a:spcPct val="90000"/>
              </a:lnSpc>
              <a:spcBef>
                <a:spcPct val="0"/>
              </a:spcBef>
              <a:spcAft>
                <a:spcPct val="15000"/>
              </a:spcAft>
            </a:pPr>
            <a:r>
              <a:rPr lang="it-IT" sz="1400" b="1">
                <a:solidFill>
                  <a:srgbClr val="000000">
                    <a:hueOff val="0"/>
                    <a:satOff val="0"/>
                    <a:lumOff val="0"/>
                    <a:alphaOff val="0"/>
                  </a:srgbClr>
                </a:solidFill>
                <a:latin typeface="+mj-lt"/>
              </a:rPr>
              <a:t>dal 12 febbraio al 11 marzo - ore </a:t>
            </a:r>
            <a:r>
              <a:rPr lang="it-IT" sz="1600" b="1">
                <a:solidFill>
                  <a:srgbClr val="000000">
                    <a:hueOff val="0"/>
                    <a:satOff val="0"/>
                    <a:lumOff val="0"/>
                    <a:alphaOff val="0"/>
                  </a:srgbClr>
                </a:solidFill>
                <a:latin typeface="+mj-lt"/>
              </a:rPr>
              <a:t>16</a:t>
            </a:r>
          </a:p>
          <a:p>
            <a:pPr marL="0" lvl="1" defTabSz="685223">
              <a:lnSpc>
                <a:spcPct val="90000"/>
              </a:lnSpc>
              <a:spcBef>
                <a:spcPct val="0"/>
              </a:spcBef>
              <a:spcAft>
                <a:spcPct val="15000"/>
              </a:spcAft>
            </a:pPr>
            <a:endParaRPr lang="it-IT" sz="1600" b="1">
              <a:solidFill>
                <a:srgbClr val="000000">
                  <a:hueOff val="0"/>
                  <a:satOff val="0"/>
                  <a:lumOff val="0"/>
                  <a:alphaOff val="0"/>
                </a:srgbClr>
              </a:solidFill>
              <a:latin typeface="Montserrat Light" panose="00000400000000000000" pitchFamily="2" charset="0"/>
            </a:endParaRPr>
          </a:p>
        </p:txBody>
      </p:sp>
      <p:sp>
        <p:nvSpPr>
          <p:cNvPr id="15" name="Figura a mano libera: forma 14">
            <a:extLst>
              <a:ext uri="{FF2B5EF4-FFF2-40B4-BE49-F238E27FC236}">
                <a16:creationId xmlns:a16="http://schemas.microsoft.com/office/drawing/2014/main" id="{B72DCD19-94A5-402E-95FA-F92FC7BC4F10}"/>
              </a:ext>
            </a:extLst>
          </p:cNvPr>
          <p:cNvSpPr/>
          <p:nvPr/>
        </p:nvSpPr>
        <p:spPr>
          <a:xfrm>
            <a:off x="5311863" y="3239353"/>
            <a:ext cx="3412654" cy="2159667"/>
          </a:xfrm>
          <a:custGeom>
            <a:avLst/>
            <a:gdLst>
              <a:gd name="connsiteX0" fmla="*/ 0 w 2411499"/>
              <a:gd name="connsiteY0" fmla="*/ 132493 h 1324934"/>
              <a:gd name="connsiteX1" fmla="*/ 132493 w 2411499"/>
              <a:gd name="connsiteY1" fmla="*/ 0 h 1324934"/>
              <a:gd name="connsiteX2" fmla="*/ 2279006 w 2411499"/>
              <a:gd name="connsiteY2" fmla="*/ 0 h 1324934"/>
              <a:gd name="connsiteX3" fmla="*/ 2411499 w 2411499"/>
              <a:gd name="connsiteY3" fmla="*/ 132493 h 1324934"/>
              <a:gd name="connsiteX4" fmla="*/ 2411499 w 2411499"/>
              <a:gd name="connsiteY4" fmla="*/ 1192441 h 1324934"/>
              <a:gd name="connsiteX5" fmla="*/ 2279006 w 2411499"/>
              <a:gd name="connsiteY5" fmla="*/ 1324934 h 1324934"/>
              <a:gd name="connsiteX6" fmla="*/ 132493 w 2411499"/>
              <a:gd name="connsiteY6" fmla="*/ 1324934 h 1324934"/>
              <a:gd name="connsiteX7" fmla="*/ 0 w 2411499"/>
              <a:gd name="connsiteY7" fmla="*/ 1192441 h 1324934"/>
              <a:gd name="connsiteX8" fmla="*/ 0 w 2411499"/>
              <a:gd name="connsiteY8" fmla="*/ 132493 h 13249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411499" h="1324934">
                <a:moveTo>
                  <a:pt x="0" y="132493"/>
                </a:moveTo>
                <a:cubicBezTo>
                  <a:pt x="0" y="59319"/>
                  <a:pt x="59319" y="0"/>
                  <a:pt x="132493" y="0"/>
                </a:cubicBezTo>
                <a:lnTo>
                  <a:pt x="2279006" y="0"/>
                </a:lnTo>
                <a:cubicBezTo>
                  <a:pt x="2352180" y="0"/>
                  <a:pt x="2411499" y="59319"/>
                  <a:pt x="2411499" y="132493"/>
                </a:cubicBezTo>
                <a:lnTo>
                  <a:pt x="2411499" y="1192441"/>
                </a:lnTo>
                <a:cubicBezTo>
                  <a:pt x="2411499" y="1265615"/>
                  <a:pt x="2352180" y="1324934"/>
                  <a:pt x="2279006" y="1324934"/>
                </a:cubicBezTo>
                <a:lnTo>
                  <a:pt x="132493" y="1324934"/>
                </a:lnTo>
                <a:cubicBezTo>
                  <a:pt x="59319" y="1324934"/>
                  <a:pt x="0" y="1265615"/>
                  <a:pt x="0" y="1192441"/>
                </a:cubicBezTo>
                <a:lnTo>
                  <a:pt x="0" y="132493"/>
                </a:lnTo>
                <a:close/>
              </a:path>
            </a:pathLst>
          </a:custGeom>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txBody>
          <a:bodyPr spcFirstLastPara="0" vert="horz" wrap="square" lIns="128016" tIns="128016" rIns="128016" bIns="510225" numCol="1" spcCol="1270" anchor="t" anchorCtr="0">
            <a:noAutofit/>
          </a:bodyPr>
          <a:lstStyle/>
          <a:p>
            <a:pPr defTabSz="800100">
              <a:lnSpc>
                <a:spcPct val="90000"/>
              </a:lnSpc>
              <a:spcBef>
                <a:spcPct val="0"/>
              </a:spcBef>
              <a:spcAft>
                <a:spcPct val="35000"/>
              </a:spcAft>
            </a:pPr>
            <a:r>
              <a:rPr lang="it-IT" b="1" kern="1200">
                <a:latin typeface="+mj-lt"/>
              </a:rPr>
              <a:t>ISTRUTTORIA FORMALE</a:t>
            </a:r>
          </a:p>
          <a:p>
            <a:pPr algn="just" defTabSz="800100">
              <a:lnSpc>
                <a:spcPct val="90000"/>
              </a:lnSpc>
              <a:spcBef>
                <a:spcPct val="0"/>
              </a:spcBef>
              <a:spcAft>
                <a:spcPct val="35000"/>
              </a:spcAft>
            </a:pPr>
            <a:r>
              <a:rPr lang="it-IT" sz="1600">
                <a:solidFill>
                  <a:schemeClr val="tx1"/>
                </a:solidFill>
                <a:latin typeface="+mj-lt"/>
                <a:cs typeface="Calibri"/>
              </a:rPr>
              <a:t>Verifica della sussistenza dei requisiti  di ammissibilità previsti dall’Avviso: completezza della domanda, requisiti soggettivi, requisiti e tipologia del progetto</a:t>
            </a:r>
            <a:endParaRPr lang="it-IT" sz="1600">
              <a:solidFill>
                <a:schemeClr val="tx1"/>
              </a:solidFill>
              <a:latin typeface="+mj-lt"/>
              <a:cs typeface="Calibri" panose="020F0502020204030204" pitchFamily="34" charset="0"/>
            </a:endParaRPr>
          </a:p>
          <a:p>
            <a:pPr marL="0" lvl="0" indent="0" algn="l" defTabSz="800100">
              <a:lnSpc>
                <a:spcPct val="90000"/>
              </a:lnSpc>
              <a:spcBef>
                <a:spcPct val="0"/>
              </a:spcBef>
              <a:spcAft>
                <a:spcPct val="35000"/>
              </a:spcAft>
              <a:buNone/>
            </a:pPr>
            <a:endParaRPr lang="it-IT" b="1" kern="1200">
              <a:latin typeface="Montserrat Light" panose="00000400000000000000" pitchFamily="2" charset="0"/>
            </a:endParaRPr>
          </a:p>
        </p:txBody>
      </p:sp>
      <p:sp>
        <p:nvSpPr>
          <p:cNvPr id="16" name="Figura a mano libera: forma 15">
            <a:extLst>
              <a:ext uri="{FF2B5EF4-FFF2-40B4-BE49-F238E27FC236}">
                <a16:creationId xmlns:a16="http://schemas.microsoft.com/office/drawing/2014/main" id="{85F60BDD-32ED-4DFC-8A60-03401FAB567E}"/>
              </a:ext>
            </a:extLst>
          </p:cNvPr>
          <p:cNvSpPr/>
          <p:nvPr/>
        </p:nvSpPr>
        <p:spPr>
          <a:xfrm>
            <a:off x="8724516" y="3851400"/>
            <a:ext cx="2466397" cy="1047772"/>
          </a:xfrm>
          <a:custGeom>
            <a:avLst/>
            <a:gdLst>
              <a:gd name="connsiteX0" fmla="*/ 0 w 2411499"/>
              <a:gd name="connsiteY0" fmla="*/ 70985 h 709853"/>
              <a:gd name="connsiteX1" fmla="*/ 70985 w 2411499"/>
              <a:gd name="connsiteY1" fmla="*/ 0 h 709853"/>
              <a:gd name="connsiteX2" fmla="*/ 2340514 w 2411499"/>
              <a:gd name="connsiteY2" fmla="*/ 0 h 709853"/>
              <a:gd name="connsiteX3" fmla="*/ 2411499 w 2411499"/>
              <a:gd name="connsiteY3" fmla="*/ 70985 h 709853"/>
              <a:gd name="connsiteX4" fmla="*/ 2411499 w 2411499"/>
              <a:gd name="connsiteY4" fmla="*/ 638868 h 709853"/>
              <a:gd name="connsiteX5" fmla="*/ 2340514 w 2411499"/>
              <a:gd name="connsiteY5" fmla="*/ 709853 h 709853"/>
              <a:gd name="connsiteX6" fmla="*/ 70985 w 2411499"/>
              <a:gd name="connsiteY6" fmla="*/ 709853 h 709853"/>
              <a:gd name="connsiteX7" fmla="*/ 0 w 2411499"/>
              <a:gd name="connsiteY7" fmla="*/ 638868 h 709853"/>
              <a:gd name="connsiteX8" fmla="*/ 0 w 2411499"/>
              <a:gd name="connsiteY8" fmla="*/ 70985 h 7098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411499" h="709853">
                <a:moveTo>
                  <a:pt x="0" y="70985"/>
                </a:moveTo>
                <a:cubicBezTo>
                  <a:pt x="0" y="31781"/>
                  <a:pt x="31781" y="0"/>
                  <a:pt x="70985" y="0"/>
                </a:cubicBezTo>
                <a:lnTo>
                  <a:pt x="2340514" y="0"/>
                </a:lnTo>
                <a:cubicBezTo>
                  <a:pt x="2379718" y="0"/>
                  <a:pt x="2411499" y="31781"/>
                  <a:pt x="2411499" y="70985"/>
                </a:cubicBezTo>
                <a:lnTo>
                  <a:pt x="2411499" y="638868"/>
                </a:lnTo>
                <a:cubicBezTo>
                  <a:pt x="2411499" y="678072"/>
                  <a:pt x="2379718" y="709853"/>
                  <a:pt x="2340514" y="709853"/>
                </a:cubicBezTo>
                <a:lnTo>
                  <a:pt x="70985" y="709853"/>
                </a:lnTo>
                <a:cubicBezTo>
                  <a:pt x="31781" y="709853"/>
                  <a:pt x="0" y="678072"/>
                  <a:pt x="0" y="638868"/>
                </a:cubicBezTo>
                <a:lnTo>
                  <a:pt x="0" y="70985"/>
                </a:lnTo>
                <a:close/>
              </a:path>
            </a:pathLst>
          </a:custGeom>
        </p:spPr>
        <p:style>
          <a:lnRef idx="2">
            <a:schemeClr val="accent2">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20359" tIns="120359" rIns="120359" bIns="120359" numCol="1" spcCol="1270" anchor="t" anchorCtr="0">
            <a:noAutofit/>
          </a:bodyPr>
          <a:lstStyle/>
          <a:p>
            <a:pPr marL="114300" lvl="1" indent="-114300" algn="ctr" defTabSz="622300">
              <a:lnSpc>
                <a:spcPct val="90000"/>
              </a:lnSpc>
              <a:spcBef>
                <a:spcPct val="0"/>
              </a:spcBef>
              <a:spcAft>
                <a:spcPct val="15000"/>
              </a:spcAft>
              <a:buNone/>
            </a:pPr>
            <a:r>
              <a:rPr lang="it-IT" sz="1200" b="1" kern="1200">
                <a:solidFill>
                  <a:schemeClr val="tx1"/>
                </a:solidFill>
                <a:latin typeface="Montserrat Light" panose="00000400000000000000" pitchFamily="2" charset="0"/>
              </a:rPr>
              <a:t> </a:t>
            </a:r>
            <a:r>
              <a:rPr lang="it-IT" sz="1200" b="1" kern="1200">
                <a:solidFill>
                  <a:srgbClr val="FF0000"/>
                </a:solidFill>
                <a:latin typeface="+mj-lt"/>
              </a:rPr>
              <a:t>Comunicazione dei motivi di esclusione o richieste di chiarimenti (soccorso istruttorio) a cui dare riscontro VIA PEC entro 10 gg</a:t>
            </a:r>
          </a:p>
        </p:txBody>
      </p:sp>
      <p:sp>
        <p:nvSpPr>
          <p:cNvPr id="24" name="Figura a mano libera: forma 23">
            <a:extLst>
              <a:ext uri="{FF2B5EF4-FFF2-40B4-BE49-F238E27FC236}">
                <a16:creationId xmlns:a16="http://schemas.microsoft.com/office/drawing/2014/main" id="{1A716B74-053B-4189-84EE-D057995E27E3}"/>
              </a:ext>
            </a:extLst>
          </p:cNvPr>
          <p:cNvSpPr/>
          <p:nvPr/>
        </p:nvSpPr>
        <p:spPr>
          <a:xfrm>
            <a:off x="1254973" y="2350313"/>
            <a:ext cx="1498454" cy="553592"/>
          </a:xfrm>
          <a:custGeom>
            <a:avLst/>
            <a:gdLst>
              <a:gd name="connsiteX0" fmla="*/ 0 w 2506576"/>
              <a:gd name="connsiteY0" fmla="*/ 115200 h 1152000"/>
              <a:gd name="connsiteX1" fmla="*/ 115200 w 2506576"/>
              <a:gd name="connsiteY1" fmla="*/ 0 h 1152000"/>
              <a:gd name="connsiteX2" fmla="*/ 2391376 w 2506576"/>
              <a:gd name="connsiteY2" fmla="*/ 0 h 1152000"/>
              <a:gd name="connsiteX3" fmla="*/ 2506576 w 2506576"/>
              <a:gd name="connsiteY3" fmla="*/ 115200 h 1152000"/>
              <a:gd name="connsiteX4" fmla="*/ 2506576 w 2506576"/>
              <a:gd name="connsiteY4" fmla="*/ 1036800 h 1152000"/>
              <a:gd name="connsiteX5" fmla="*/ 2391376 w 2506576"/>
              <a:gd name="connsiteY5" fmla="*/ 1152000 h 1152000"/>
              <a:gd name="connsiteX6" fmla="*/ 115200 w 2506576"/>
              <a:gd name="connsiteY6" fmla="*/ 1152000 h 1152000"/>
              <a:gd name="connsiteX7" fmla="*/ 0 w 2506576"/>
              <a:gd name="connsiteY7" fmla="*/ 1036800 h 1152000"/>
              <a:gd name="connsiteX8" fmla="*/ 0 w 2506576"/>
              <a:gd name="connsiteY8" fmla="*/ 115200 h 115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506576" h="1152000">
                <a:moveTo>
                  <a:pt x="0" y="115200"/>
                </a:moveTo>
                <a:cubicBezTo>
                  <a:pt x="0" y="51577"/>
                  <a:pt x="51577" y="0"/>
                  <a:pt x="115200" y="0"/>
                </a:cubicBezTo>
                <a:lnTo>
                  <a:pt x="2391376" y="0"/>
                </a:lnTo>
                <a:cubicBezTo>
                  <a:pt x="2454999" y="0"/>
                  <a:pt x="2506576" y="51577"/>
                  <a:pt x="2506576" y="115200"/>
                </a:cubicBezTo>
                <a:lnTo>
                  <a:pt x="2506576" y="1036800"/>
                </a:lnTo>
                <a:cubicBezTo>
                  <a:pt x="2506576" y="1100423"/>
                  <a:pt x="2454999" y="1152000"/>
                  <a:pt x="2391376" y="1152000"/>
                </a:cubicBezTo>
                <a:lnTo>
                  <a:pt x="115200" y="1152000"/>
                </a:lnTo>
                <a:cubicBezTo>
                  <a:pt x="51577" y="1152000"/>
                  <a:pt x="0" y="1100423"/>
                  <a:pt x="0" y="1036800"/>
                </a:cubicBezTo>
                <a:lnTo>
                  <a:pt x="0" y="115200"/>
                </a:lnTo>
                <a:close/>
              </a:path>
            </a:pathLst>
          </a:custGeom>
        </p:spPr>
        <p:style>
          <a:lnRef idx="2">
            <a:schemeClr val="accent4">
              <a:hueOff val="4900445"/>
              <a:satOff val="-20388"/>
              <a:lumOff val="4804"/>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33309" tIns="133309" rIns="133309" bIns="133309" numCol="1" spcCol="1270" anchor="t" anchorCtr="0">
            <a:normAutofit fontScale="92500" lnSpcReduction="10000"/>
          </a:bodyPr>
          <a:lstStyle/>
          <a:p>
            <a:pPr marL="0" lvl="1" algn="l" defTabSz="622300">
              <a:lnSpc>
                <a:spcPct val="90000"/>
              </a:lnSpc>
              <a:spcBef>
                <a:spcPct val="0"/>
              </a:spcBef>
              <a:spcAft>
                <a:spcPct val="15000"/>
              </a:spcAft>
            </a:pPr>
            <a:r>
              <a:rPr lang="it-IT" sz="1200" kern="1200"/>
              <a:t>Delibera N.  </a:t>
            </a:r>
            <a:r>
              <a:rPr lang="it-IT" sz="1200"/>
              <a:t>39</a:t>
            </a:r>
            <a:r>
              <a:rPr lang="it-IT" sz="1200" kern="1200"/>
              <a:t> del </a:t>
            </a:r>
            <a:r>
              <a:rPr lang="it-IT" sz="1200"/>
              <a:t>20</a:t>
            </a:r>
            <a:r>
              <a:rPr lang="it-IT" sz="1200" kern="1200"/>
              <a:t>/01/2025</a:t>
            </a:r>
          </a:p>
        </p:txBody>
      </p:sp>
      <p:sp>
        <p:nvSpPr>
          <p:cNvPr id="39" name="Figura a mano libera: forma 38">
            <a:extLst>
              <a:ext uri="{FF2B5EF4-FFF2-40B4-BE49-F238E27FC236}">
                <a16:creationId xmlns:a16="http://schemas.microsoft.com/office/drawing/2014/main" id="{D12AEF31-E8D0-48F9-8DD7-4C6EF26D0E9F}"/>
              </a:ext>
            </a:extLst>
          </p:cNvPr>
          <p:cNvSpPr/>
          <p:nvPr/>
        </p:nvSpPr>
        <p:spPr>
          <a:xfrm rot="5400000">
            <a:off x="6572097" y="2531747"/>
            <a:ext cx="755449" cy="627936"/>
          </a:xfrm>
          <a:custGeom>
            <a:avLst/>
            <a:gdLst>
              <a:gd name="connsiteX0" fmla="*/ 0 w 805662"/>
              <a:gd name="connsiteY0" fmla="*/ 124813 h 624065"/>
              <a:gd name="connsiteX1" fmla="*/ 493630 w 805662"/>
              <a:gd name="connsiteY1" fmla="*/ 124813 h 624065"/>
              <a:gd name="connsiteX2" fmla="*/ 493630 w 805662"/>
              <a:gd name="connsiteY2" fmla="*/ 0 h 624065"/>
              <a:gd name="connsiteX3" fmla="*/ 805662 w 805662"/>
              <a:gd name="connsiteY3" fmla="*/ 312033 h 624065"/>
              <a:gd name="connsiteX4" fmla="*/ 493630 w 805662"/>
              <a:gd name="connsiteY4" fmla="*/ 624065 h 624065"/>
              <a:gd name="connsiteX5" fmla="*/ 493630 w 805662"/>
              <a:gd name="connsiteY5" fmla="*/ 499252 h 624065"/>
              <a:gd name="connsiteX6" fmla="*/ 0 w 805662"/>
              <a:gd name="connsiteY6" fmla="*/ 499252 h 624065"/>
              <a:gd name="connsiteX7" fmla="*/ 0 w 805662"/>
              <a:gd name="connsiteY7" fmla="*/ 124813 h 6240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05662" h="624065">
                <a:moveTo>
                  <a:pt x="0" y="124813"/>
                </a:moveTo>
                <a:lnTo>
                  <a:pt x="493630" y="124813"/>
                </a:lnTo>
                <a:lnTo>
                  <a:pt x="493630" y="0"/>
                </a:lnTo>
                <a:lnTo>
                  <a:pt x="805662" y="312033"/>
                </a:lnTo>
                <a:lnTo>
                  <a:pt x="493630" y="624065"/>
                </a:lnTo>
                <a:lnTo>
                  <a:pt x="493630" y="499252"/>
                </a:lnTo>
                <a:lnTo>
                  <a:pt x="0" y="499252"/>
                </a:lnTo>
                <a:lnTo>
                  <a:pt x="0" y="124813"/>
                </a:lnTo>
                <a:close/>
              </a:path>
            </a:pathLst>
          </a:custGeom>
          <a:solidFill>
            <a:srgbClr val="328C99"/>
          </a:solidFill>
        </p:spPr>
        <p:style>
          <a:lnRef idx="0">
            <a:schemeClr val="lt1">
              <a:hueOff val="0"/>
              <a:satOff val="0"/>
              <a:lumOff val="0"/>
              <a:alphaOff val="0"/>
            </a:schemeClr>
          </a:lnRef>
          <a:fillRef idx="1">
            <a:schemeClr val="accent4">
              <a:hueOff val="9800891"/>
              <a:satOff val="-40777"/>
              <a:lumOff val="9608"/>
              <a:alphaOff val="0"/>
            </a:schemeClr>
          </a:fillRef>
          <a:effectRef idx="0">
            <a:schemeClr val="accent4">
              <a:hueOff val="9800891"/>
              <a:satOff val="-40777"/>
              <a:lumOff val="9608"/>
              <a:alphaOff val="0"/>
            </a:schemeClr>
          </a:effectRef>
          <a:fontRef idx="minor">
            <a:schemeClr val="lt1"/>
          </a:fontRef>
        </p:style>
        <p:txBody>
          <a:bodyPr spcFirstLastPara="0" vert="horz" wrap="square" lIns="-1" tIns="124813" rIns="187219" bIns="124812" numCol="1" spcCol="1270" anchor="ctr" anchorCtr="0">
            <a:noAutofit/>
          </a:bodyPr>
          <a:lstStyle/>
          <a:p>
            <a:pPr marL="0" lvl="0" indent="0" algn="ctr" defTabSz="711200">
              <a:lnSpc>
                <a:spcPct val="90000"/>
              </a:lnSpc>
              <a:spcBef>
                <a:spcPct val="0"/>
              </a:spcBef>
              <a:spcAft>
                <a:spcPct val="35000"/>
              </a:spcAft>
              <a:buNone/>
            </a:pPr>
            <a:endParaRPr lang="it-IT" sz="1600" kern="1200"/>
          </a:p>
        </p:txBody>
      </p:sp>
      <p:sp>
        <p:nvSpPr>
          <p:cNvPr id="17" name="Figura a mano libera: forma 16">
            <a:extLst>
              <a:ext uri="{FF2B5EF4-FFF2-40B4-BE49-F238E27FC236}">
                <a16:creationId xmlns:a16="http://schemas.microsoft.com/office/drawing/2014/main" id="{10953C7B-98F8-44FB-9A27-A6285DE2D4F2}"/>
              </a:ext>
            </a:extLst>
          </p:cNvPr>
          <p:cNvSpPr/>
          <p:nvPr/>
        </p:nvSpPr>
        <p:spPr>
          <a:xfrm>
            <a:off x="847287" y="556222"/>
            <a:ext cx="10867701" cy="735242"/>
          </a:xfrm>
          <a:custGeom>
            <a:avLst/>
            <a:gdLst>
              <a:gd name="connsiteX0" fmla="*/ 0 w 2506576"/>
              <a:gd name="connsiteY0" fmla="*/ 86400 h 864000"/>
              <a:gd name="connsiteX1" fmla="*/ 86400 w 2506576"/>
              <a:gd name="connsiteY1" fmla="*/ 0 h 864000"/>
              <a:gd name="connsiteX2" fmla="*/ 2420176 w 2506576"/>
              <a:gd name="connsiteY2" fmla="*/ 0 h 864000"/>
              <a:gd name="connsiteX3" fmla="*/ 2506576 w 2506576"/>
              <a:gd name="connsiteY3" fmla="*/ 86400 h 864000"/>
              <a:gd name="connsiteX4" fmla="*/ 2506576 w 2506576"/>
              <a:gd name="connsiteY4" fmla="*/ 777600 h 864000"/>
              <a:gd name="connsiteX5" fmla="*/ 2420176 w 2506576"/>
              <a:gd name="connsiteY5" fmla="*/ 864000 h 864000"/>
              <a:gd name="connsiteX6" fmla="*/ 86400 w 2506576"/>
              <a:gd name="connsiteY6" fmla="*/ 864000 h 864000"/>
              <a:gd name="connsiteX7" fmla="*/ 0 w 2506576"/>
              <a:gd name="connsiteY7" fmla="*/ 777600 h 864000"/>
              <a:gd name="connsiteX8" fmla="*/ 0 w 2506576"/>
              <a:gd name="connsiteY8" fmla="*/ 86400 h 86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506576" h="864000">
                <a:moveTo>
                  <a:pt x="0" y="86400"/>
                </a:moveTo>
                <a:cubicBezTo>
                  <a:pt x="0" y="38683"/>
                  <a:pt x="38683" y="0"/>
                  <a:pt x="86400" y="0"/>
                </a:cubicBezTo>
                <a:lnTo>
                  <a:pt x="2420176" y="0"/>
                </a:lnTo>
                <a:cubicBezTo>
                  <a:pt x="2467893" y="0"/>
                  <a:pt x="2506576" y="38683"/>
                  <a:pt x="2506576" y="86400"/>
                </a:cubicBezTo>
                <a:lnTo>
                  <a:pt x="2506576" y="777600"/>
                </a:lnTo>
                <a:cubicBezTo>
                  <a:pt x="2506576" y="825317"/>
                  <a:pt x="2467893" y="864000"/>
                  <a:pt x="2420176" y="864000"/>
                </a:cubicBezTo>
                <a:lnTo>
                  <a:pt x="86400" y="864000"/>
                </a:lnTo>
                <a:cubicBezTo>
                  <a:pt x="38683" y="864000"/>
                  <a:pt x="0" y="825317"/>
                  <a:pt x="0" y="777600"/>
                </a:cubicBezTo>
                <a:lnTo>
                  <a:pt x="0" y="86400"/>
                </a:lnTo>
                <a:close/>
              </a:path>
            </a:pathLst>
          </a:custGeom>
          <a:solidFill>
            <a:schemeClr val="bg1"/>
          </a:solidFill>
        </p:spPr>
        <p:style>
          <a:lnRef idx="2">
            <a:schemeClr val="lt1">
              <a:hueOff val="0"/>
              <a:satOff val="0"/>
              <a:lumOff val="0"/>
              <a:alphaOff val="0"/>
            </a:schemeClr>
          </a:lnRef>
          <a:fillRef idx="1">
            <a:schemeClr val="accent4">
              <a:hueOff val="4900445"/>
              <a:satOff val="-20388"/>
              <a:lumOff val="4804"/>
              <a:alphaOff val="0"/>
            </a:schemeClr>
          </a:fillRef>
          <a:effectRef idx="0">
            <a:schemeClr val="accent4">
              <a:hueOff val="4900445"/>
              <a:satOff val="-20388"/>
              <a:lumOff val="4804"/>
              <a:alphaOff val="0"/>
            </a:schemeClr>
          </a:effectRef>
          <a:fontRef idx="minor">
            <a:schemeClr val="lt1"/>
          </a:fontRef>
        </p:style>
        <p:txBody>
          <a:bodyPr spcFirstLastPara="0" vert="horz" wrap="square" lIns="199136" tIns="199136" rIns="199136" bIns="394680" numCol="1" spcCol="1270" anchor="t" anchorCtr="0">
            <a:noAutofit/>
          </a:bodyPr>
          <a:lstStyle/>
          <a:p>
            <a:pPr marL="0" lvl="0" indent="0" algn="ctr" defTabSz="1244600">
              <a:lnSpc>
                <a:spcPct val="90000"/>
              </a:lnSpc>
              <a:spcBef>
                <a:spcPct val="0"/>
              </a:spcBef>
              <a:spcAft>
                <a:spcPct val="35000"/>
              </a:spcAft>
              <a:buNone/>
            </a:pPr>
            <a:r>
              <a:rPr lang="it-IT" sz="2800" b="1">
                <a:solidFill>
                  <a:schemeClr val="accent1"/>
                </a:solidFill>
                <a:latin typeface="Trebuchet MS" panose="020B0603020202020204" pitchFamily="34" charset="0"/>
              </a:rPr>
              <a:t>ITER  PROCEDIMENTO 1/2</a:t>
            </a:r>
            <a:endParaRPr lang="it-IT" sz="2800" b="1" kern="1200">
              <a:solidFill>
                <a:schemeClr val="accent1"/>
              </a:solidFill>
              <a:latin typeface="Trebuchet MS" panose="020B0603020202020204" pitchFamily="34" charset="0"/>
            </a:endParaRPr>
          </a:p>
        </p:txBody>
      </p:sp>
      <p:sp>
        <p:nvSpPr>
          <p:cNvPr id="2" name="CasellaDiTesto 1">
            <a:extLst>
              <a:ext uri="{FF2B5EF4-FFF2-40B4-BE49-F238E27FC236}">
                <a16:creationId xmlns:a16="http://schemas.microsoft.com/office/drawing/2014/main" id="{3BAF1468-3A66-4F3D-A110-D2923567EEAD}"/>
              </a:ext>
            </a:extLst>
          </p:cNvPr>
          <p:cNvSpPr txBox="1"/>
          <p:nvPr/>
        </p:nvSpPr>
        <p:spPr>
          <a:xfrm>
            <a:off x="4816140" y="2903905"/>
            <a:ext cx="2743200"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it-IT"/>
          </a:p>
        </p:txBody>
      </p:sp>
    </p:spTree>
    <p:extLst>
      <p:ext uri="{BB962C8B-B14F-4D97-AF65-F5344CB8AC3E}">
        <p14:creationId xmlns:p14="http://schemas.microsoft.com/office/powerpoint/2010/main" val="36034868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9DB3C2B-723A-9382-E489-8491B8009B4E}"/>
              </a:ext>
            </a:extLst>
          </p:cNvPr>
          <p:cNvSpPr>
            <a:spLocks noGrp="1"/>
          </p:cNvSpPr>
          <p:nvPr>
            <p:ph type="title"/>
          </p:nvPr>
        </p:nvSpPr>
        <p:spPr>
          <a:xfrm>
            <a:off x="1193103" y="1543573"/>
            <a:ext cx="2945424" cy="3212985"/>
          </a:xfrm>
        </p:spPr>
        <p:txBody>
          <a:bodyPr anchor="ctr">
            <a:normAutofit/>
          </a:bodyPr>
          <a:lstStyle/>
          <a:p>
            <a:r>
              <a:rPr lang="it-IT" b="1"/>
              <a:t>Le</a:t>
            </a:r>
            <a:r>
              <a:rPr lang="it-IT" b="1">
                <a:latin typeface="Montserrat Light"/>
              </a:rPr>
              <a:t> </a:t>
            </a:r>
            <a:r>
              <a:rPr lang="it-IT" b="1"/>
              <a:t>principali</a:t>
            </a:r>
            <a:r>
              <a:rPr lang="it-IT" b="1">
                <a:latin typeface="Montserrat Light"/>
              </a:rPr>
              <a:t> </a:t>
            </a:r>
            <a:r>
              <a:rPr lang="it-IT" b="1"/>
              <a:t>novità</a:t>
            </a:r>
            <a:r>
              <a:rPr lang="it-IT" b="1">
                <a:latin typeface="Montserrat Light"/>
              </a:rPr>
              <a:t> </a:t>
            </a:r>
            <a:r>
              <a:rPr lang="it-IT" b="1"/>
              <a:t>2025</a:t>
            </a:r>
          </a:p>
        </p:txBody>
      </p:sp>
      <p:sp>
        <p:nvSpPr>
          <p:cNvPr id="50" name="Segnaposto contenuto 2">
            <a:extLst>
              <a:ext uri="{FF2B5EF4-FFF2-40B4-BE49-F238E27FC236}">
                <a16:creationId xmlns:a16="http://schemas.microsoft.com/office/drawing/2014/main" id="{1E3C3410-EF09-B96F-F1DE-001EF396330F}"/>
              </a:ext>
            </a:extLst>
          </p:cNvPr>
          <p:cNvSpPr>
            <a:spLocks noGrp="1"/>
          </p:cNvSpPr>
          <p:nvPr>
            <p:ph idx="1"/>
          </p:nvPr>
        </p:nvSpPr>
        <p:spPr>
          <a:xfrm>
            <a:off x="4276791" y="941019"/>
            <a:ext cx="4619706" cy="4975961"/>
          </a:xfrm>
        </p:spPr>
        <p:txBody>
          <a:bodyPr anchor="ctr">
            <a:normAutofit/>
          </a:bodyPr>
          <a:lstStyle/>
          <a:p>
            <a:pPr marL="0" indent="0">
              <a:buNone/>
            </a:pPr>
            <a:r>
              <a:rPr lang="it-IT" sz="1600"/>
              <a:t>Avviso per </a:t>
            </a:r>
            <a:r>
              <a:rPr lang="it-IT" sz="1600" u="sng"/>
              <a:t>progetti annuali</a:t>
            </a:r>
            <a:r>
              <a:rPr lang="it-IT" sz="1600"/>
              <a:t>, in </a:t>
            </a:r>
            <a:r>
              <a:rPr lang="it-IT" sz="1600">
                <a:cs typeface="Arial" panose="020B0604020202020204" pitchFamily="34" charset="0"/>
              </a:rPr>
              <a:t>attuazione del Programma triennale 2024/26 n. 153/2024: </a:t>
            </a:r>
          </a:p>
          <a:p>
            <a:pPr>
              <a:buFont typeface="Wingdings" panose="05000000000000000000" pitchFamily="2" charset="2"/>
              <a:buChar char="Ø"/>
            </a:pPr>
            <a:r>
              <a:rPr lang="it-IT" sz="1600" u="sng">
                <a:solidFill>
                  <a:schemeClr val="accent1"/>
                </a:solidFill>
                <a:cs typeface="Arial" panose="020B0604020202020204" pitchFamily="34" charset="0"/>
              </a:rPr>
              <a:t>Nuova tipologia di soggetti ammissibili</a:t>
            </a:r>
            <a:r>
              <a:rPr lang="it-IT" sz="1600">
                <a:cs typeface="Arial" panose="020B0604020202020204" pitchFamily="34" charset="0"/>
              </a:rPr>
              <a:t>  </a:t>
            </a:r>
          </a:p>
          <a:p>
            <a:pPr>
              <a:buFont typeface="Wingdings" panose="05000000000000000000" pitchFamily="2" charset="2"/>
              <a:buChar char="Ø"/>
            </a:pPr>
            <a:r>
              <a:rPr lang="it-IT" sz="1600" u="sng">
                <a:solidFill>
                  <a:schemeClr val="accent1"/>
                </a:solidFill>
                <a:cs typeface="Arial" panose="020B0604020202020204" pitchFamily="34" charset="0"/>
              </a:rPr>
              <a:t>Rimodulati i criteri di valutazione su una scala di 100 punti, con un minimo di 60</a:t>
            </a:r>
            <a:endParaRPr lang="it-IT" sz="1600">
              <a:solidFill>
                <a:schemeClr val="tx1"/>
              </a:solidFill>
              <a:cs typeface="Arial" panose="020B0604020202020204" pitchFamily="34" charset="0"/>
            </a:endParaRPr>
          </a:p>
          <a:p>
            <a:pPr>
              <a:buFont typeface="Wingdings" panose="05000000000000000000" pitchFamily="2" charset="2"/>
              <a:buChar char="Ø"/>
            </a:pPr>
            <a:r>
              <a:rPr lang="it-IT" sz="1600" u="sng">
                <a:solidFill>
                  <a:schemeClr val="accent1"/>
                </a:solidFill>
                <a:cs typeface="Arial" panose="020B0604020202020204" pitchFamily="34" charset="0"/>
              </a:rPr>
              <a:t>Compilazione del programma di attività su un modulo predefinito</a:t>
            </a:r>
          </a:p>
          <a:p>
            <a:pPr>
              <a:buFont typeface="Wingdings" panose="05000000000000000000" pitchFamily="2" charset="2"/>
              <a:buChar char="Ø"/>
            </a:pPr>
            <a:r>
              <a:rPr lang="it-IT" sz="1600" u="sng">
                <a:solidFill>
                  <a:schemeClr val="accent1"/>
                </a:solidFill>
                <a:cs typeface="Arial" panose="020B0604020202020204" pitchFamily="34" charset="0"/>
              </a:rPr>
              <a:t>Rafforzati gli obblighi di comunicazione per i beneficiari di contributo</a:t>
            </a:r>
            <a:endParaRPr lang="it-IT" sz="1600">
              <a:solidFill>
                <a:schemeClr val="tx1"/>
              </a:solidFill>
              <a:cs typeface="Arial" panose="020B0604020202020204" pitchFamily="34" charset="0"/>
            </a:endParaRPr>
          </a:p>
          <a:p>
            <a:pPr>
              <a:buFont typeface="Wingdings" panose="05000000000000000000" pitchFamily="2" charset="2"/>
              <a:buChar char="Ø"/>
            </a:pPr>
            <a:r>
              <a:rPr lang="it-IT" sz="1600" u="sng">
                <a:solidFill>
                  <a:schemeClr val="accent1"/>
                </a:solidFill>
                <a:cs typeface="Arial" panose="020B0604020202020204" pitchFamily="34" charset="0"/>
              </a:rPr>
              <a:t>Introdotte due finestre temporali per la rendicontazione</a:t>
            </a:r>
          </a:p>
          <a:p>
            <a:pPr>
              <a:buFont typeface="Wingdings" panose="05000000000000000000" pitchFamily="2" charset="2"/>
              <a:buChar char="Ø"/>
            </a:pPr>
            <a:r>
              <a:rPr lang="it-IT" sz="1600" u="sng">
                <a:solidFill>
                  <a:schemeClr val="accent1"/>
                </a:solidFill>
                <a:cs typeface="Arial" panose="020B0604020202020204" pitchFamily="34" charset="0"/>
              </a:rPr>
              <a:t>Prevista la possibilità di richiedere una prima tranche, entro il 30/9/2025, per i contributi di importo superiore a 20.000 euro</a:t>
            </a:r>
            <a:endParaRPr lang="it-IT" sz="1600">
              <a:solidFill>
                <a:schemeClr val="tx1"/>
              </a:solidFill>
              <a:cs typeface="Arial" panose="020B0604020202020204" pitchFamily="34" charset="0"/>
            </a:endParaRPr>
          </a:p>
        </p:txBody>
      </p:sp>
      <p:sp>
        <p:nvSpPr>
          <p:cNvPr id="4" name="Segnaposto piè di pagina 3">
            <a:extLst>
              <a:ext uri="{FF2B5EF4-FFF2-40B4-BE49-F238E27FC236}">
                <a16:creationId xmlns:a16="http://schemas.microsoft.com/office/drawing/2014/main" id="{E200CB4B-A729-372B-3521-75A8FBE9B5FD}"/>
              </a:ext>
            </a:extLst>
          </p:cNvPr>
          <p:cNvSpPr>
            <a:spLocks noGrp="1"/>
          </p:cNvSpPr>
          <p:nvPr>
            <p:ph type="ftr" sz="quarter" idx="11"/>
          </p:nvPr>
        </p:nvSpPr>
        <p:spPr>
          <a:xfrm>
            <a:off x="677334" y="6041362"/>
            <a:ext cx="8837858" cy="365125"/>
          </a:xfrm>
        </p:spPr>
        <p:txBody>
          <a:bodyPr>
            <a:normAutofit/>
          </a:bodyPr>
          <a:lstStyle/>
          <a:p>
            <a:pPr>
              <a:lnSpc>
                <a:spcPct val="90000"/>
              </a:lnSpc>
              <a:spcAft>
                <a:spcPts val="600"/>
              </a:spcAft>
            </a:pPr>
            <a:r>
              <a:rPr lang="it-IT">
                <a:cs typeface="Arial" panose="020B0604020202020204" pitchFamily="34" charset="0"/>
              </a:rPr>
              <a:t>L.R. 21/2023 AVVISO PER IL SOSTEGNO A PROGETTI DI PROMOZIONE CULTURALE DI RILEVANZA REGIONALE O SOVRALOCALE – ANNO 2025</a:t>
            </a:r>
            <a:endParaRPr lang="en-US">
              <a:cs typeface="Arial" panose="020B0604020202020204" pitchFamily="34" charset="0"/>
            </a:endParaRPr>
          </a:p>
        </p:txBody>
      </p:sp>
    </p:spTree>
    <p:extLst>
      <p:ext uri="{BB962C8B-B14F-4D97-AF65-F5344CB8AC3E}">
        <p14:creationId xmlns:p14="http://schemas.microsoft.com/office/powerpoint/2010/main" val="9442960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tangolo 4">
            <a:extLst>
              <a:ext uri="{FF2B5EF4-FFF2-40B4-BE49-F238E27FC236}">
                <a16:creationId xmlns:a16="http://schemas.microsoft.com/office/drawing/2014/main" id="{DB615AD4-D225-4346-ABC6-2CBDE075C9F3}"/>
              </a:ext>
            </a:extLst>
          </p:cNvPr>
          <p:cNvSpPr/>
          <p:nvPr/>
        </p:nvSpPr>
        <p:spPr>
          <a:xfrm>
            <a:off x="284464" y="267055"/>
            <a:ext cx="11475800" cy="587432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20" name="Figura a mano libera: forma 19">
            <a:extLst>
              <a:ext uri="{FF2B5EF4-FFF2-40B4-BE49-F238E27FC236}">
                <a16:creationId xmlns:a16="http://schemas.microsoft.com/office/drawing/2014/main" id="{EA8782B9-2A35-43F1-9874-5DDFC8ABEBDF}"/>
              </a:ext>
            </a:extLst>
          </p:cNvPr>
          <p:cNvSpPr/>
          <p:nvPr/>
        </p:nvSpPr>
        <p:spPr>
          <a:xfrm>
            <a:off x="5813964" y="1855228"/>
            <a:ext cx="461001" cy="604117"/>
          </a:xfrm>
          <a:custGeom>
            <a:avLst/>
            <a:gdLst>
              <a:gd name="connsiteX0" fmla="*/ 0 w 775018"/>
              <a:gd name="connsiteY0" fmla="*/ 120079 h 600393"/>
              <a:gd name="connsiteX1" fmla="*/ 474822 w 775018"/>
              <a:gd name="connsiteY1" fmla="*/ 120079 h 600393"/>
              <a:gd name="connsiteX2" fmla="*/ 474822 w 775018"/>
              <a:gd name="connsiteY2" fmla="*/ 0 h 600393"/>
              <a:gd name="connsiteX3" fmla="*/ 775018 w 775018"/>
              <a:gd name="connsiteY3" fmla="*/ 300197 h 600393"/>
              <a:gd name="connsiteX4" fmla="*/ 474822 w 775018"/>
              <a:gd name="connsiteY4" fmla="*/ 600393 h 600393"/>
              <a:gd name="connsiteX5" fmla="*/ 474822 w 775018"/>
              <a:gd name="connsiteY5" fmla="*/ 480314 h 600393"/>
              <a:gd name="connsiteX6" fmla="*/ 0 w 775018"/>
              <a:gd name="connsiteY6" fmla="*/ 480314 h 600393"/>
              <a:gd name="connsiteX7" fmla="*/ 0 w 775018"/>
              <a:gd name="connsiteY7" fmla="*/ 120079 h 6003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75018" h="600393">
                <a:moveTo>
                  <a:pt x="0" y="120079"/>
                </a:moveTo>
                <a:lnTo>
                  <a:pt x="474822" y="120079"/>
                </a:lnTo>
                <a:lnTo>
                  <a:pt x="474822" y="0"/>
                </a:lnTo>
                <a:lnTo>
                  <a:pt x="775018" y="300197"/>
                </a:lnTo>
                <a:lnTo>
                  <a:pt x="474822" y="600393"/>
                </a:lnTo>
                <a:lnTo>
                  <a:pt x="474822" y="480314"/>
                </a:lnTo>
                <a:lnTo>
                  <a:pt x="0" y="480314"/>
                </a:lnTo>
                <a:lnTo>
                  <a:pt x="0" y="120079"/>
                </a:lnTo>
                <a:close/>
              </a:path>
            </a:pathLst>
          </a:custGeom>
        </p:spPr>
        <p:style>
          <a:lnRef idx="0">
            <a:schemeClr val="lt1">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txBody>
          <a:bodyPr spcFirstLastPara="0" vert="horz" wrap="square" lIns="0" tIns="120079" rIns="180118" bIns="120079" numCol="1" spcCol="1270" anchor="ctr" anchorCtr="0">
            <a:noAutofit/>
          </a:bodyPr>
          <a:lstStyle/>
          <a:p>
            <a:pPr marL="0" lvl="0" indent="0" algn="ctr" defTabSz="755650">
              <a:lnSpc>
                <a:spcPct val="90000"/>
              </a:lnSpc>
              <a:spcBef>
                <a:spcPct val="0"/>
              </a:spcBef>
              <a:spcAft>
                <a:spcPct val="35000"/>
              </a:spcAft>
              <a:buNone/>
            </a:pPr>
            <a:endParaRPr lang="it-IT" sz="1700" kern="1200"/>
          </a:p>
        </p:txBody>
      </p:sp>
      <p:sp>
        <p:nvSpPr>
          <p:cNvPr id="13" name="Figura a mano libera: forma 12">
            <a:extLst>
              <a:ext uri="{FF2B5EF4-FFF2-40B4-BE49-F238E27FC236}">
                <a16:creationId xmlns:a16="http://schemas.microsoft.com/office/drawing/2014/main" id="{42216F9E-E562-44C1-A6F6-032502035A2D}"/>
              </a:ext>
            </a:extLst>
          </p:cNvPr>
          <p:cNvSpPr/>
          <p:nvPr/>
        </p:nvSpPr>
        <p:spPr>
          <a:xfrm>
            <a:off x="431736" y="547624"/>
            <a:ext cx="11237976" cy="735242"/>
          </a:xfrm>
          <a:custGeom>
            <a:avLst/>
            <a:gdLst>
              <a:gd name="connsiteX0" fmla="*/ 0 w 2506576"/>
              <a:gd name="connsiteY0" fmla="*/ 86400 h 864000"/>
              <a:gd name="connsiteX1" fmla="*/ 86400 w 2506576"/>
              <a:gd name="connsiteY1" fmla="*/ 0 h 864000"/>
              <a:gd name="connsiteX2" fmla="*/ 2420176 w 2506576"/>
              <a:gd name="connsiteY2" fmla="*/ 0 h 864000"/>
              <a:gd name="connsiteX3" fmla="*/ 2506576 w 2506576"/>
              <a:gd name="connsiteY3" fmla="*/ 86400 h 864000"/>
              <a:gd name="connsiteX4" fmla="*/ 2506576 w 2506576"/>
              <a:gd name="connsiteY4" fmla="*/ 777600 h 864000"/>
              <a:gd name="connsiteX5" fmla="*/ 2420176 w 2506576"/>
              <a:gd name="connsiteY5" fmla="*/ 864000 h 864000"/>
              <a:gd name="connsiteX6" fmla="*/ 86400 w 2506576"/>
              <a:gd name="connsiteY6" fmla="*/ 864000 h 864000"/>
              <a:gd name="connsiteX7" fmla="*/ 0 w 2506576"/>
              <a:gd name="connsiteY7" fmla="*/ 777600 h 864000"/>
              <a:gd name="connsiteX8" fmla="*/ 0 w 2506576"/>
              <a:gd name="connsiteY8" fmla="*/ 86400 h 86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506576" h="864000">
                <a:moveTo>
                  <a:pt x="0" y="86400"/>
                </a:moveTo>
                <a:cubicBezTo>
                  <a:pt x="0" y="38683"/>
                  <a:pt x="38683" y="0"/>
                  <a:pt x="86400" y="0"/>
                </a:cubicBezTo>
                <a:lnTo>
                  <a:pt x="2420176" y="0"/>
                </a:lnTo>
                <a:cubicBezTo>
                  <a:pt x="2467893" y="0"/>
                  <a:pt x="2506576" y="38683"/>
                  <a:pt x="2506576" y="86400"/>
                </a:cubicBezTo>
                <a:lnTo>
                  <a:pt x="2506576" y="777600"/>
                </a:lnTo>
                <a:cubicBezTo>
                  <a:pt x="2506576" y="825317"/>
                  <a:pt x="2467893" y="864000"/>
                  <a:pt x="2420176" y="864000"/>
                </a:cubicBezTo>
                <a:lnTo>
                  <a:pt x="86400" y="864000"/>
                </a:lnTo>
                <a:cubicBezTo>
                  <a:pt x="38683" y="864000"/>
                  <a:pt x="0" y="825317"/>
                  <a:pt x="0" y="777600"/>
                </a:cubicBezTo>
                <a:lnTo>
                  <a:pt x="0" y="86400"/>
                </a:lnTo>
                <a:close/>
              </a:path>
            </a:pathLst>
          </a:custGeom>
          <a:solidFill>
            <a:schemeClr val="bg1"/>
          </a:solidFill>
        </p:spPr>
        <p:style>
          <a:lnRef idx="2">
            <a:schemeClr val="lt1">
              <a:hueOff val="0"/>
              <a:satOff val="0"/>
              <a:lumOff val="0"/>
              <a:alphaOff val="0"/>
            </a:schemeClr>
          </a:lnRef>
          <a:fillRef idx="1">
            <a:schemeClr val="accent4">
              <a:hueOff val="4900445"/>
              <a:satOff val="-20388"/>
              <a:lumOff val="4804"/>
              <a:alphaOff val="0"/>
            </a:schemeClr>
          </a:fillRef>
          <a:effectRef idx="0">
            <a:schemeClr val="accent4">
              <a:hueOff val="4900445"/>
              <a:satOff val="-20388"/>
              <a:lumOff val="4804"/>
              <a:alphaOff val="0"/>
            </a:schemeClr>
          </a:effectRef>
          <a:fontRef idx="minor">
            <a:schemeClr val="lt1"/>
          </a:fontRef>
        </p:style>
        <p:txBody>
          <a:bodyPr spcFirstLastPara="0" vert="horz" wrap="square" lIns="199136" tIns="199136" rIns="199136" bIns="394680" numCol="1" spcCol="1270" anchor="t" anchorCtr="0">
            <a:noAutofit/>
          </a:bodyPr>
          <a:lstStyle/>
          <a:p>
            <a:pPr marL="0" lvl="0" indent="0" algn="ctr" defTabSz="1244600">
              <a:lnSpc>
                <a:spcPct val="90000"/>
              </a:lnSpc>
              <a:spcBef>
                <a:spcPct val="0"/>
              </a:spcBef>
              <a:spcAft>
                <a:spcPct val="35000"/>
              </a:spcAft>
              <a:buNone/>
            </a:pPr>
            <a:r>
              <a:rPr lang="it-IT" sz="2800" b="1">
                <a:solidFill>
                  <a:schemeClr val="accent1"/>
                </a:solidFill>
                <a:latin typeface="+mj-lt"/>
              </a:rPr>
              <a:t>ITER PROCEDIMENTO 2/2</a:t>
            </a:r>
            <a:endParaRPr lang="it-IT" sz="2800" b="1" kern="1200">
              <a:solidFill>
                <a:schemeClr val="accent1"/>
              </a:solidFill>
              <a:latin typeface="+mj-lt"/>
            </a:endParaRPr>
          </a:p>
        </p:txBody>
      </p:sp>
      <p:sp>
        <p:nvSpPr>
          <p:cNvPr id="15" name="Figura a mano libera: forma 14">
            <a:extLst>
              <a:ext uri="{FF2B5EF4-FFF2-40B4-BE49-F238E27FC236}">
                <a16:creationId xmlns:a16="http://schemas.microsoft.com/office/drawing/2014/main" id="{B72DCD19-94A5-402E-95FA-F92FC7BC4F10}"/>
              </a:ext>
            </a:extLst>
          </p:cNvPr>
          <p:cNvSpPr/>
          <p:nvPr/>
        </p:nvSpPr>
        <p:spPr>
          <a:xfrm>
            <a:off x="419273" y="1729355"/>
            <a:ext cx="2301256" cy="2002701"/>
          </a:xfrm>
          <a:custGeom>
            <a:avLst/>
            <a:gdLst>
              <a:gd name="connsiteX0" fmla="*/ 0 w 2411499"/>
              <a:gd name="connsiteY0" fmla="*/ 132493 h 1324934"/>
              <a:gd name="connsiteX1" fmla="*/ 132493 w 2411499"/>
              <a:gd name="connsiteY1" fmla="*/ 0 h 1324934"/>
              <a:gd name="connsiteX2" fmla="*/ 2279006 w 2411499"/>
              <a:gd name="connsiteY2" fmla="*/ 0 h 1324934"/>
              <a:gd name="connsiteX3" fmla="*/ 2411499 w 2411499"/>
              <a:gd name="connsiteY3" fmla="*/ 132493 h 1324934"/>
              <a:gd name="connsiteX4" fmla="*/ 2411499 w 2411499"/>
              <a:gd name="connsiteY4" fmla="*/ 1192441 h 1324934"/>
              <a:gd name="connsiteX5" fmla="*/ 2279006 w 2411499"/>
              <a:gd name="connsiteY5" fmla="*/ 1324934 h 1324934"/>
              <a:gd name="connsiteX6" fmla="*/ 132493 w 2411499"/>
              <a:gd name="connsiteY6" fmla="*/ 1324934 h 1324934"/>
              <a:gd name="connsiteX7" fmla="*/ 0 w 2411499"/>
              <a:gd name="connsiteY7" fmla="*/ 1192441 h 1324934"/>
              <a:gd name="connsiteX8" fmla="*/ 0 w 2411499"/>
              <a:gd name="connsiteY8" fmla="*/ 132493 h 13249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411499" h="1324934">
                <a:moveTo>
                  <a:pt x="0" y="132493"/>
                </a:moveTo>
                <a:cubicBezTo>
                  <a:pt x="0" y="59319"/>
                  <a:pt x="59319" y="0"/>
                  <a:pt x="132493" y="0"/>
                </a:cubicBezTo>
                <a:lnTo>
                  <a:pt x="2279006" y="0"/>
                </a:lnTo>
                <a:cubicBezTo>
                  <a:pt x="2352180" y="0"/>
                  <a:pt x="2411499" y="59319"/>
                  <a:pt x="2411499" y="132493"/>
                </a:cubicBezTo>
                <a:lnTo>
                  <a:pt x="2411499" y="1192441"/>
                </a:lnTo>
                <a:cubicBezTo>
                  <a:pt x="2411499" y="1265615"/>
                  <a:pt x="2352180" y="1324934"/>
                  <a:pt x="2279006" y="1324934"/>
                </a:cubicBezTo>
                <a:lnTo>
                  <a:pt x="132493" y="1324934"/>
                </a:lnTo>
                <a:cubicBezTo>
                  <a:pt x="59319" y="1324934"/>
                  <a:pt x="0" y="1265615"/>
                  <a:pt x="0" y="1192441"/>
                </a:cubicBezTo>
                <a:lnTo>
                  <a:pt x="0" y="132493"/>
                </a:lnTo>
                <a:close/>
              </a:path>
            </a:pathLst>
          </a:custGeom>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txBody>
          <a:bodyPr spcFirstLastPara="0" vert="horz" wrap="square" lIns="128016" tIns="128016" rIns="128016" bIns="510225" numCol="1" spcCol="1270" anchor="t" anchorCtr="0">
            <a:noAutofit/>
          </a:bodyPr>
          <a:lstStyle/>
          <a:p>
            <a:r>
              <a:rPr lang="it-IT" b="1" kern="1200" dirty="0">
                <a:latin typeface="+mj-lt"/>
              </a:rPr>
              <a:t>VALUTAZIONE DI MERITO</a:t>
            </a:r>
            <a:endParaRPr lang="it-IT" b="1" dirty="0">
              <a:solidFill>
                <a:srgbClr val="FFFFFF"/>
              </a:solidFill>
              <a:latin typeface="+mj-lt"/>
              <a:cs typeface="Calibri"/>
            </a:endParaRPr>
          </a:p>
          <a:p>
            <a:r>
              <a:rPr lang="it-IT" sz="1700" dirty="0">
                <a:solidFill>
                  <a:schemeClr val="tx1"/>
                </a:solidFill>
                <a:latin typeface="+mj-lt"/>
                <a:cs typeface="Calibri"/>
              </a:rPr>
              <a:t>Istruttoria di merito: svolta dal nucleo di valutazione, con assegnazione dei punteggi</a:t>
            </a:r>
          </a:p>
        </p:txBody>
      </p:sp>
      <p:sp>
        <p:nvSpPr>
          <p:cNvPr id="17" name="Figura a mano libera: forma 16">
            <a:extLst>
              <a:ext uri="{FF2B5EF4-FFF2-40B4-BE49-F238E27FC236}">
                <a16:creationId xmlns:a16="http://schemas.microsoft.com/office/drawing/2014/main" id="{3264B0E5-B7E6-4F16-A258-7E3DD3ECD477}"/>
              </a:ext>
            </a:extLst>
          </p:cNvPr>
          <p:cNvSpPr/>
          <p:nvPr/>
        </p:nvSpPr>
        <p:spPr>
          <a:xfrm>
            <a:off x="2795065" y="1862458"/>
            <a:ext cx="493419" cy="604118"/>
          </a:xfrm>
          <a:custGeom>
            <a:avLst/>
            <a:gdLst>
              <a:gd name="connsiteX0" fmla="*/ 0 w 775504"/>
              <a:gd name="connsiteY0" fmla="*/ 120079 h 600393"/>
              <a:gd name="connsiteX1" fmla="*/ 475308 w 775504"/>
              <a:gd name="connsiteY1" fmla="*/ 120079 h 600393"/>
              <a:gd name="connsiteX2" fmla="*/ 475308 w 775504"/>
              <a:gd name="connsiteY2" fmla="*/ 0 h 600393"/>
              <a:gd name="connsiteX3" fmla="*/ 775504 w 775504"/>
              <a:gd name="connsiteY3" fmla="*/ 300197 h 600393"/>
              <a:gd name="connsiteX4" fmla="*/ 475308 w 775504"/>
              <a:gd name="connsiteY4" fmla="*/ 600393 h 600393"/>
              <a:gd name="connsiteX5" fmla="*/ 475308 w 775504"/>
              <a:gd name="connsiteY5" fmla="*/ 480314 h 600393"/>
              <a:gd name="connsiteX6" fmla="*/ 0 w 775504"/>
              <a:gd name="connsiteY6" fmla="*/ 480314 h 600393"/>
              <a:gd name="connsiteX7" fmla="*/ 0 w 775504"/>
              <a:gd name="connsiteY7" fmla="*/ 120079 h 6003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75504" h="600393">
                <a:moveTo>
                  <a:pt x="0" y="120079"/>
                </a:moveTo>
                <a:lnTo>
                  <a:pt x="475308" y="120079"/>
                </a:lnTo>
                <a:lnTo>
                  <a:pt x="475308" y="0"/>
                </a:lnTo>
                <a:lnTo>
                  <a:pt x="775504" y="300197"/>
                </a:lnTo>
                <a:lnTo>
                  <a:pt x="475308" y="600393"/>
                </a:lnTo>
                <a:lnTo>
                  <a:pt x="475308" y="480314"/>
                </a:lnTo>
                <a:lnTo>
                  <a:pt x="0" y="480314"/>
                </a:lnTo>
                <a:lnTo>
                  <a:pt x="0" y="120079"/>
                </a:lnTo>
                <a:close/>
              </a:path>
            </a:pathLst>
          </a:custGeom>
        </p:spPr>
        <p:style>
          <a:lnRef idx="0">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txBody>
          <a:bodyPr spcFirstLastPara="0" vert="horz" wrap="square" lIns="-1" tIns="120078" rIns="180118" bIns="120079" numCol="1" spcCol="1270" anchor="ctr" anchorCtr="0">
            <a:noAutofit/>
          </a:bodyPr>
          <a:lstStyle/>
          <a:p>
            <a:pPr marL="0" lvl="0" indent="0" algn="ctr" defTabSz="755650">
              <a:lnSpc>
                <a:spcPct val="90000"/>
              </a:lnSpc>
              <a:spcBef>
                <a:spcPct val="0"/>
              </a:spcBef>
              <a:spcAft>
                <a:spcPct val="35000"/>
              </a:spcAft>
              <a:buNone/>
            </a:pPr>
            <a:endParaRPr lang="it-IT" sz="1700" kern="1200"/>
          </a:p>
        </p:txBody>
      </p:sp>
      <p:sp>
        <p:nvSpPr>
          <p:cNvPr id="18" name="Figura a mano libera: forma 17">
            <a:extLst>
              <a:ext uri="{FF2B5EF4-FFF2-40B4-BE49-F238E27FC236}">
                <a16:creationId xmlns:a16="http://schemas.microsoft.com/office/drawing/2014/main" id="{A31F5DD7-6BD6-4A7E-91FC-2DF8DD69DA5E}"/>
              </a:ext>
            </a:extLst>
          </p:cNvPr>
          <p:cNvSpPr/>
          <p:nvPr/>
        </p:nvSpPr>
        <p:spPr>
          <a:xfrm>
            <a:off x="3334933" y="1718273"/>
            <a:ext cx="2387235" cy="2741452"/>
          </a:xfrm>
          <a:custGeom>
            <a:avLst/>
            <a:gdLst>
              <a:gd name="connsiteX0" fmla="*/ 0 w 2411499"/>
              <a:gd name="connsiteY0" fmla="*/ 117705 h 1177049"/>
              <a:gd name="connsiteX1" fmla="*/ 117705 w 2411499"/>
              <a:gd name="connsiteY1" fmla="*/ 0 h 1177049"/>
              <a:gd name="connsiteX2" fmla="*/ 2293794 w 2411499"/>
              <a:gd name="connsiteY2" fmla="*/ 0 h 1177049"/>
              <a:gd name="connsiteX3" fmla="*/ 2411499 w 2411499"/>
              <a:gd name="connsiteY3" fmla="*/ 117705 h 1177049"/>
              <a:gd name="connsiteX4" fmla="*/ 2411499 w 2411499"/>
              <a:gd name="connsiteY4" fmla="*/ 1059344 h 1177049"/>
              <a:gd name="connsiteX5" fmla="*/ 2293794 w 2411499"/>
              <a:gd name="connsiteY5" fmla="*/ 1177049 h 1177049"/>
              <a:gd name="connsiteX6" fmla="*/ 117705 w 2411499"/>
              <a:gd name="connsiteY6" fmla="*/ 1177049 h 1177049"/>
              <a:gd name="connsiteX7" fmla="*/ 0 w 2411499"/>
              <a:gd name="connsiteY7" fmla="*/ 1059344 h 1177049"/>
              <a:gd name="connsiteX8" fmla="*/ 0 w 2411499"/>
              <a:gd name="connsiteY8" fmla="*/ 117705 h 11770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411499" h="1177049">
                <a:moveTo>
                  <a:pt x="0" y="117705"/>
                </a:moveTo>
                <a:cubicBezTo>
                  <a:pt x="0" y="52698"/>
                  <a:pt x="52698" y="0"/>
                  <a:pt x="117705" y="0"/>
                </a:cubicBezTo>
                <a:lnTo>
                  <a:pt x="2293794" y="0"/>
                </a:lnTo>
                <a:cubicBezTo>
                  <a:pt x="2358801" y="0"/>
                  <a:pt x="2411499" y="52698"/>
                  <a:pt x="2411499" y="117705"/>
                </a:cubicBezTo>
                <a:lnTo>
                  <a:pt x="2411499" y="1059344"/>
                </a:lnTo>
                <a:cubicBezTo>
                  <a:pt x="2411499" y="1124351"/>
                  <a:pt x="2358801" y="1177049"/>
                  <a:pt x="2293794" y="1177049"/>
                </a:cubicBezTo>
                <a:lnTo>
                  <a:pt x="117705" y="1177049"/>
                </a:lnTo>
                <a:cubicBezTo>
                  <a:pt x="52698" y="1177049"/>
                  <a:pt x="0" y="1124351"/>
                  <a:pt x="0" y="1059344"/>
                </a:cubicBezTo>
                <a:lnTo>
                  <a:pt x="0" y="117705"/>
                </a:lnTo>
                <a:close/>
              </a:path>
            </a:pathLst>
          </a:custGeom>
        </p:spPr>
        <p:style>
          <a:lnRef idx="2">
            <a:schemeClr val="lt1">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txBody>
          <a:bodyPr spcFirstLastPara="0" vert="horz" wrap="square" lIns="142240" tIns="142240" rIns="142240" bIns="468550" numCol="1" spcCol="1270" anchor="t" anchorCtr="0">
            <a:normAutofit fontScale="92500" lnSpcReduction="10000"/>
          </a:bodyPr>
          <a:lstStyle/>
          <a:p>
            <a:pPr lvl="0" indent="0" algn="just">
              <a:lnSpc>
                <a:spcPct val="90000"/>
              </a:lnSpc>
              <a:spcBef>
                <a:spcPct val="0"/>
              </a:spcBef>
              <a:spcAft>
                <a:spcPct val="35000"/>
              </a:spcAft>
              <a:buNone/>
            </a:pPr>
            <a:r>
              <a:rPr lang="it-IT" sz="2100" b="1" dirty="0">
                <a:latin typeface="+mj-lt"/>
              </a:rPr>
              <a:t>APPROVAZIONE GRADUATORIA</a:t>
            </a:r>
          </a:p>
          <a:p>
            <a:pPr lvl="0" defTabSz="889000">
              <a:lnSpc>
                <a:spcPct val="90000"/>
              </a:lnSpc>
              <a:spcBef>
                <a:spcPct val="0"/>
              </a:spcBef>
              <a:spcAft>
                <a:spcPct val="35000"/>
              </a:spcAft>
            </a:pPr>
            <a:r>
              <a:rPr lang="it-IT" dirty="0">
                <a:solidFill>
                  <a:schemeClr val="tx1"/>
                </a:solidFill>
                <a:latin typeface="+mj-lt"/>
              </a:rPr>
              <a:t>Comprensiva dei progetti finanziati, dei non ammessi ed  eventualmente, di quelli non finanziati per esaurimento dei fondi </a:t>
            </a:r>
            <a:endParaRPr lang="it-IT" b="1" kern="1200" dirty="0">
              <a:latin typeface="+mj-lt"/>
            </a:endParaRPr>
          </a:p>
        </p:txBody>
      </p:sp>
      <p:sp>
        <p:nvSpPr>
          <p:cNvPr id="19" name="Figura a mano libera: forma 18">
            <a:extLst>
              <a:ext uri="{FF2B5EF4-FFF2-40B4-BE49-F238E27FC236}">
                <a16:creationId xmlns:a16="http://schemas.microsoft.com/office/drawing/2014/main" id="{CCD23A81-A41D-4D71-87EC-71DC178E226F}"/>
              </a:ext>
            </a:extLst>
          </p:cNvPr>
          <p:cNvSpPr/>
          <p:nvPr/>
        </p:nvSpPr>
        <p:spPr>
          <a:xfrm>
            <a:off x="3768408" y="3973033"/>
            <a:ext cx="2261203" cy="817081"/>
          </a:xfrm>
          <a:custGeom>
            <a:avLst/>
            <a:gdLst>
              <a:gd name="connsiteX0" fmla="*/ 0 w 2411499"/>
              <a:gd name="connsiteY0" fmla="*/ 120960 h 1209600"/>
              <a:gd name="connsiteX1" fmla="*/ 120960 w 2411499"/>
              <a:gd name="connsiteY1" fmla="*/ 0 h 1209600"/>
              <a:gd name="connsiteX2" fmla="*/ 2290539 w 2411499"/>
              <a:gd name="connsiteY2" fmla="*/ 0 h 1209600"/>
              <a:gd name="connsiteX3" fmla="*/ 2411499 w 2411499"/>
              <a:gd name="connsiteY3" fmla="*/ 120960 h 1209600"/>
              <a:gd name="connsiteX4" fmla="*/ 2411499 w 2411499"/>
              <a:gd name="connsiteY4" fmla="*/ 1088640 h 1209600"/>
              <a:gd name="connsiteX5" fmla="*/ 2290539 w 2411499"/>
              <a:gd name="connsiteY5" fmla="*/ 1209600 h 1209600"/>
              <a:gd name="connsiteX6" fmla="*/ 120960 w 2411499"/>
              <a:gd name="connsiteY6" fmla="*/ 1209600 h 1209600"/>
              <a:gd name="connsiteX7" fmla="*/ 0 w 2411499"/>
              <a:gd name="connsiteY7" fmla="*/ 1088640 h 1209600"/>
              <a:gd name="connsiteX8" fmla="*/ 0 w 2411499"/>
              <a:gd name="connsiteY8" fmla="*/ 120960 h 1209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411499" h="1209600">
                <a:moveTo>
                  <a:pt x="0" y="120960"/>
                </a:moveTo>
                <a:cubicBezTo>
                  <a:pt x="0" y="54156"/>
                  <a:pt x="54156" y="0"/>
                  <a:pt x="120960" y="0"/>
                </a:cubicBezTo>
                <a:lnTo>
                  <a:pt x="2290539" y="0"/>
                </a:lnTo>
                <a:cubicBezTo>
                  <a:pt x="2357343" y="0"/>
                  <a:pt x="2411499" y="54156"/>
                  <a:pt x="2411499" y="120960"/>
                </a:cubicBezTo>
                <a:lnTo>
                  <a:pt x="2411499" y="1088640"/>
                </a:lnTo>
                <a:cubicBezTo>
                  <a:pt x="2411499" y="1155444"/>
                  <a:pt x="2357343" y="1209600"/>
                  <a:pt x="2290539" y="1209600"/>
                </a:cubicBezTo>
                <a:lnTo>
                  <a:pt x="120960" y="1209600"/>
                </a:lnTo>
                <a:cubicBezTo>
                  <a:pt x="54156" y="1209600"/>
                  <a:pt x="0" y="1155444"/>
                  <a:pt x="0" y="1088640"/>
                </a:cubicBezTo>
                <a:lnTo>
                  <a:pt x="0" y="120960"/>
                </a:lnTo>
                <a:close/>
              </a:path>
            </a:pathLst>
          </a:custGeom>
        </p:spPr>
        <p:style>
          <a:lnRef idx="2">
            <a:schemeClr val="accent3">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77668" tIns="177668" rIns="177668" bIns="177668" numCol="1" spcCol="1270" anchor="t" anchorCtr="0">
            <a:noAutofit/>
          </a:bodyPr>
          <a:lstStyle/>
          <a:p>
            <a:pPr marL="0" lvl="1" algn="l" defTabSz="889000">
              <a:lnSpc>
                <a:spcPct val="90000"/>
              </a:lnSpc>
              <a:spcBef>
                <a:spcPct val="0"/>
              </a:spcBef>
              <a:spcAft>
                <a:spcPct val="15000"/>
              </a:spcAft>
            </a:pPr>
            <a:r>
              <a:rPr lang="it-IT" kern="1200">
                <a:latin typeface="+mj-lt"/>
              </a:rPr>
              <a:t>Delibera di Giunta regionale</a:t>
            </a:r>
          </a:p>
        </p:txBody>
      </p:sp>
      <p:sp>
        <p:nvSpPr>
          <p:cNvPr id="21" name="Figura a mano libera: forma 20">
            <a:extLst>
              <a:ext uri="{FF2B5EF4-FFF2-40B4-BE49-F238E27FC236}">
                <a16:creationId xmlns:a16="http://schemas.microsoft.com/office/drawing/2014/main" id="{8F2F7F53-05EB-47A8-AC8B-94EA576BF276}"/>
              </a:ext>
            </a:extLst>
          </p:cNvPr>
          <p:cNvSpPr/>
          <p:nvPr/>
        </p:nvSpPr>
        <p:spPr>
          <a:xfrm>
            <a:off x="6378793" y="1718273"/>
            <a:ext cx="2182103" cy="1184351"/>
          </a:xfrm>
          <a:custGeom>
            <a:avLst/>
            <a:gdLst>
              <a:gd name="connsiteX0" fmla="*/ 0 w 2411499"/>
              <a:gd name="connsiteY0" fmla="*/ 117705 h 1177049"/>
              <a:gd name="connsiteX1" fmla="*/ 117705 w 2411499"/>
              <a:gd name="connsiteY1" fmla="*/ 0 h 1177049"/>
              <a:gd name="connsiteX2" fmla="*/ 2293794 w 2411499"/>
              <a:gd name="connsiteY2" fmla="*/ 0 h 1177049"/>
              <a:gd name="connsiteX3" fmla="*/ 2411499 w 2411499"/>
              <a:gd name="connsiteY3" fmla="*/ 117705 h 1177049"/>
              <a:gd name="connsiteX4" fmla="*/ 2411499 w 2411499"/>
              <a:gd name="connsiteY4" fmla="*/ 1059344 h 1177049"/>
              <a:gd name="connsiteX5" fmla="*/ 2293794 w 2411499"/>
              <a:gd name="connsiteY5" fmla="*/ 1177049 h 1177049"/>
              <a:gd name="connsiteX6" fmla="*/ 117705 w 2411499"/>
              <a:gd name="connsiteY6" fmla="*/ 1177049 h 1177049"/>
              <a:gd name="connsiteX7" fmla="*/ 0 w 2411499"/>
              <a:gd name="connsiteY7" fmla="*/ 1059344 h 1177049"/>
              <a:gd name="connsiteX8" fmla="*/ 0 w 2411499"/>
              <a:gd name="connsiteY8" fmla="*/ 117705 h 11770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411499" h="1177049">
                <a:moveTo>
                  <a:pt x="0" y="117705"/>
                </a:moveTo>
                <a:cubicBezTo>
                  <a:pt x="0" y="52698"/>
                  <a:pt x="52698" y="0"/>
                  <a:pt x="117705" y="0"/>
                </a:cubicBezTo>
                <a:lnTo>
                  <a:pt x="2293794" y="0"/>
                </a:lnTo>
                <a:cubicBezTo>
                  <a:pt x="2358801" y="0"/>
                  <a:pt x="2411499" y="52698"/>
                  <a:pt x="2411499" y="117705"/>
                </a:cubicBezTo>
                <a:lnTo>
                  <a:pt x="2411499" y="1059344"/>
                </a:lnTo>
                <a:cubicBezTo>
                  <a:pt x="2411499" y="1124351"/>
                  <a:pt x="2358801" y="1177049"/>
                  <a:pt x="2293794" y="1177049"/>
                </a:cubicBezTo>
                <a:lnTo>
                  <a:pt x="117705" y="1177049"/>
                </a:lnTo>
                <a:cubicBezTo>
                  <a:pt x="52698" y="1177049"/>
                  <a:pt x="0" y="1124351"/>
                  <a:pt x="0" y="1059344"/>
                </a:cubicBezTo>
                <a:lnTo>
                  <a:pt x="0" y="117705"/>
                </a:lnTo>
                <a:close/>
              </a:path>
            </a:pathLst>
          </a:custGeom>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txBody>
          <a:bodyPr spcFirstLastPara="0" vert="horz" wrap="square" lIns="142240" tIns="142240" rIns="142240" bIns="468550" numCol="1" spcCol="1270" anchor="t" anchorCtr="0">
            <a:normAutofit/>
          </a:bodyPr>
          <a:lstStyle/>
          <a:p>
            <a:pPr marL="0" lvl="0" indent="0" defTabSz="889000">
              <a:lnSpc>
                <a:spcPct val="90000"/>
              </a:lnSpc>
              <a:spcBef>
                <a:spcPct val="0"/>
              </a:spcBef>
              <a:spcAft>
                <a:spcPct val="35000"/>
              </a:spcAft>
              <a:buNone/>
            </a:pPr>
            <a:r>
              <a:rPr lang="it-IT" b="1" kern="1200" dirty="0">
                <a:solidFill>
                  <a:schemeClr val="bg1"/>
                </a:solidFill>
                <a:latin typeface="+mj-lt"/>
              </a:rPr>
              <a:t>CONCESSIONE DEL CONTRIBUTO </a:t>
            </a:r>
          </a:p>
        </p:txBody>
      </p:sp>
      <p:sp>
        <p:nvSpPr>
          <p:cNvPr id="22" name="Figura a mano libera: forma 21">
            <a:extLst>
              <a:ext uri="{FF2B5EF4-FFF2-40B4-BE49-F238E27FC236}">
                <a16:creationId xmlns:a16="http://schemas.microsoft.com/office/drawing/2014/main" id="{F0DC7B3A-CCC2-410E-B6BA-6C832F281FA1}"/>
              </a:ext>
            </a:extLst>
          </p:cNvPr>
          <p:cNvSpPr/>
          <p:nvPr/>
        </p:nvSpPr>
        <p:spPr>
          <a:xfrm>
            <a:off x="6787620" y="2541771"/>
            <a:ext cx="1985017" cy="942723"/>
          </a:xfrm>
          <a:custGeom>
            <a:avLst/>
            <a:gdLst>
              <a:gd name="connsiteX0" fmla="*/ 0 w 2411499"/>
              <a:gd name="connsiteY0" fmla="*/ 120960 h 1209600"/>
              <a:gd name="connsiteX1" fmla="*/ 120960 w 2411499"/>
              <a:gd name="connsiteY1" fmla="*/ 0 h 1209600"/>
              <a:gd name="connsiteX2" fmla="*/ 2290539 w 2411499"/>
              <a:gd name="connsiteY2" fmla="*/ 0 h 1209600"/>
              <a:gd name="connsiteX3" fmla="*/ 2411499 w 2411499"/>
              <a:gd name="connsiteY3" fmla="*/ 120960 h 1209600"/>
              <a:gd name="connsiteX4" fmla="*/ 2411499 w 2411499"/>
              <a:gd name="connsiteY4" fmla="*/ 1088640 h 1209600"/>
              <a:gd name="connsiteX5" fmla="*/ 2290539 w 2411499"/>
              <a:gd name="connsiteY5" fmla="*/ 1209600 h 1209600"/>
              <a:gd name="connsiteX6" fmla="*/ 120960 w 2411499"/>
              <a:gd name="connsiteY6" fmla="*/ 1209600 h 1209600"/>
              <a:gd name="connsiteX7" fmla="*/ 0 w 2411499"/>
              <a:gd name="connsiteY7" fmla="*/ 1088640 h 1209600"/>
              <a:gd name="connsiteX8" fmla="*/ 0 w 2411499"/>
              <a:gd name="connsiteY8" fmla="*/ 120960 h 1209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411499" h="1209600">
                <a:moveTo>
                  <a:pt x="0" y="120960"/>
                </a:moveTo>
                <a:cubicBezTo>
                  <a:pt x="0" y="54156"/>
                  <a:pt x="54156" y="0"/>
                  <a:pt x="120960" y="0"/>
                </a:cubicBezTo>
                <a:lnTo>
                  <a:pt x="2290539" y="0"/>
                </a:lnTo>
                <a:cubicBezTo>
                  <a:pt x="2357343" y="0"/>
                  <a:pt x="2411499" y="54156"/>
                  <a:pt x="2411499" y="120960"/>
                </a:cubicBezTo>
                <a:lnTo>
                  <a:pt x="2411499" y="1088640"/>
                </a:lnTo>
                <a:cubicBezTo>
                  <a:pt x="2411499" y="1155444"/>
                  <a:pt x="2357343" y="1209600"/>
                  <a:pt x="2290539" y="1209600"/>
                </a:cubicBezTo>
                <a:lnTo>
                  <a:pt x="120960" y="1209600"/>
                </a:lnTo>
                <a:cubicBezTo>
                  <a:pt x="54156" y="1209600"/>
                  <a:pt x="0" y="1155444"/>
                  <a:pt x="0" y="1088640"/>
                </a:cubicBezTo>
                <a:lnTo>
                  <a:pt x="0" y="120960"/>
                </a:lnTo>
                <a:close/>
              </a:path>
            </a:pathLst>
          </a:custGeom>
        </p:spPr>
        <p:style>
          <a:lnRef idx="2">
            <a:schemeClr val="accent4">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77668" tIns="177668" rIns="177668" bIns="177668" numCol="1" spcCol="1270" anchor="t" anchorCtr="0">
            <a:normAutofit/>
          </a:bodyPr>
          <a:lstStyle/>
          <a:p>
            <a:pPr marL="0" lvl="1" algn="l" defTabSz="889000">
              <a:lnSpc>
                <a:spcPct val="90000"/>
              </a:lnSpc>
              <a:spcBef>
                <a:spcPct val="0"/>
              </a:spcBef>
              <a:spcAft>
                <a:spcPct val="15000"/>
              </a:spcAft>
            </a:pPr>
            <a:r>
              <a:rPr lang="it-IT" kern="1200" dirty="0">
                <a:latin typeface="+mj-lt"/>
              </a:rPr>
              <a:t>Determinazione del Dirigente</a:t>
            </a:r>
          </a:p>
        </p:txBody>
      </p:sp>
      <p:sp>
        <p:nvSpPr>
          <p:cNvPr id="23" name="Rettangolo con angoli arrotondati 22">
            <a:extLst>
              <a:ext uri="{FF2B5EF4-FFF2-40B4-BE49-F238E27FC236}">
                <a16:creationId xmlns:a16="http://schemas.microsoft.com/office/drawing/2014/main" id="{4D067971-1668-4157-A323-80EBA62A0617}"/>
              </a:ext>
            </a:extLst>
          </p:cNvPr>
          <p:cNvSpPr/>
          <p:nvPr/>
        </p:nvSpPr>
        <p:spPr>
          <a:xfrm>
            <a:off x="4147183" y="4701277"/>
            <a:ext cx="2261202" cy="1184351"/>
          </a:xfrm>
          <a:prstGeom prst="roundRect">
            <a:avLst>
              <a:gd name="adj" fmla="val 10000"/>
            </a:avLst>
          </a:prstGeom>
          <a:ln/>
        </p:spPr>
        <p:style>
          <a:lnRef idx="2">
            <a:schemeClr val="accent3"/>
          </a:lnRef>
          <a:fillRef idx="1">
            <a:schemeClr val="lt1"/>
          </a:fillRef>
          <a:effectRef idx="0">
            <a:schemeClr val="accent3"/>
          </a:effectRef>
          <a:fontRef idx="minor">
            <a:schemeClr val="dk1"/>
          </a:fontRef>
        </p:style>
        <p:txBody>
          <a:bodyPr lIns="91440" tIns="45720" rIns="91440" bIns="45720" anchor="t">
            <a:normAutofit/>
          </a:bodyPr>
          <a:lstStyle/>
          <a:p>
            <a:pPr>
              <a:lnSpc>
                <a:spcPct val="90000"/>
              </a:lnSpc>
              <a:spcAft>
                <a:spcPts val="600"/>
              </a:spcAft>
            </a:pPr>
            <a:r>
              <a:rPr lang="it-IT" sz="1200" dirty="0">
                <a:solidFill>
                  <a:schemeClr val="tx1"/>
                </a:solidFill>
                <a:latin typeface="+mj-lt"/>
              </a:rPr>
              <a:t>Comunicazione esiti a tutti i partecipanti </a:t>
            </a:r>
          </a:p>
          <a:p>
            <a:pPr>
              <a:lnSpc>
                <a:spcPct val="90000"/>
              </a:lnSpc>
              <a:spcAft>
                <a:spcPts val="600"/>
              </a:spcAft>
            </a:pPr>
            <a:r>
              <a:rPr lang="it-IT" sz="1200" b="1" dirty="0">
                <a:solidFill>
                  <a:schemeClr val="tx1"/>
                </a:solidFill>
                <a:latin typeface="+mj-lt"/>
              </a:rPr>
              <a:t>Conclusione iter entro 90 gg dal termine di presentazione domande</a:t>
            </a:r>
          </a:p>
        </p:txBody>
      </p:sp>
      <p:sp>
        <p:nvSpPr>
          <p:cNvPr id="2" name="Rettangolo con angoli arrotondati 1">
            <a:extLst>
              <a:ext uri="{FF2B5EF4-FFF2-40B4-BE49-F238E27FC236}">
                <a16:creationId xmlns:a16="http://schemas.microsoft.com/office/drawing/2014/main" id="{1C265207-AE93-49AC-DDAB-128FA6E0FC02}"/>
              </a:ext>
            </a:extLst>
          </p:cNvPr>
          <p:cNvSpPr/>
          <p:nvPr/>
        </p:nvSpPr>
        <p:spPr>
          <a:xfrm>
            <a:off x="9217521" y="1772561"/>
            <a:ext cx="2261202" cy="890856"/>
          </a:xfrm>
          <a:prstGeom prst="roundRect">
            <a:avLst/>
          </a:prstGeom>
          <a:solidFill>
            <a:schemeClr val="accent4">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it-IT" b="1" dirty="0"/>
              <a:t>RENDICONTAZIONE</a:t>
            </a:r>
          </a:p>
        </p:txBody>
      </p:sp>
      <p:sp>
        <p:nvSpPr>
          <p:cNvPr id="4" name="Rettangolo con angoli arrotondati 3">
            <a:extLst>
              <a:ext uri="{FF2B5EF4-FFF2-40B4-BE49-F238E27FC236}">
                <a16:creationId xmlns:a16="http://schemas.microsoft.com/office/drawing/2014/main" id="{1AFC4AD6-9C0E-3A77-6465-BA3360D37339}"/>
              </a:ext>
            </a:extLst>
          </p:cNvPr>
          <p:cNvSpPr/>
          <p:nvPr/>
        </p:nvSpPr>
        <p:spPr>
          <a:xfrm>
            <a:off x="9660411" y="2237061"/>
            <a:ext cx="1881350" cy="1848377"/>
          </a:xfrm>
          <a:prstGeom prst="roundRect">
            <a:avLst/>
          </a:prstGeom>
          <a:solidFill>
            <a:schemeClr val="bg1"/>
          </a:solidFill>
          <a:ln>
            <a:solidFill>
              <a:schemeClr val="accent4">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it-IT" sz="1200" dirty="0">
                <a:solidFill>
                  <a:schemeClr val="tx1"/>
                </a:solidFill>
              </a:rPr>
              <a:t>Comunicazione di avvio della rendicontazione a tutti i beneficiari</a:t>
            </a:r>
          </a:p>
          <a:p>
            <a:endParaRPr lang="it-IT" sz="1200" dirty="0">
              <a:solidFill>
                <a:schemeClr val="tx1"/>
              </a:solidFill>
            </a:endParaRPr>
          </a:p>
          <a:p>
            <a:r>
              <a:rPr lang="it-IT" sz="1200" dirty="0">
                <a:solidFill>
                  <a:schemeClr val="tx1"/>
                </a:solidFill>
              </a:rPr>
              <a:t>Indicativamente la rendicontazione sulla piattaforma </a:t>
            </a:r>
            <a:r>
              <a:rPr lang="it-IT" sz="1200" dirty="0" err="1">
                <a:solidFill>
                  <a:schemeClr val="tx1"/>
                </a:solidFill>
              </a:rPr>
              <a:t>Sib@c</a:t>
            </a:r>
            <a:r>
              <a:rPr lang="it-IT" sz="1200" dirty="0">
                <a:solidFill>
                  <a:schemeClr val="tx1"/>
                </a:solidFill>
              </a:rPr>
              <a:t> è avviata a settembre</a:t>
            </a:r>
          </a:p>
        </p:txBody>
      </p:sp>
      <p:sp>
        <p:nvSpPr>
          <p:cNvPr id="6" name="Figura a mano libera: forma 5">
            <a:extLst>
              <a:ext uri="{FF2B5EF4-FFF2-40B4-BE49-F238E27FC236}">
                <a16:creationId xmlns:a16="http://schemas.microsoft.com/office/drawing/2014/main" id="{604262C2-7346-D3B1-6F79-DFD56B9EEDF8}"/>
              </a:ext>
            </a:extLst>
          </p:cNvPr>
          <p:cNvSpPr/>
          <p:nvPr/>
        </p:nvSpPr>
        <p:spPr>
          <a:xfrm>
            <a:off x="8693482" y="1865015"/>
            <a:ext cx="461001" cy="604117"/>
          </a:xfrm>
          <a:custGeom>
            <a:avLst/>
            <a:gdLst>
              <a:gd name="connsiteX0" fmla="*/ 0 w 775018"/>
              <a:gd name="connsiteY0" fmla="*/ 120079 h 600393"/>
              <a:gd name="connsiteX1" fmla="*/ 474822 w 775018"/>
              <a:gd name="connsiteY1" fmla="*/ 120079 h 600393"/>
              <a:gd name="connsiteX2" fmla="*/ 474822 w 775018"/>
              <a:gd name="connsiteY2" fmla="*/ 0 h 600393"/>
              <a:gd name="connsiteX3" fmla="*/ 775018 w 775018"/>
              <a:gd name="connsiteY3" fmla="*/ 300197 h 600393"/>
              <a:gd name="connsiteX4" fmla="*/ 474822 w 775018"/>
              <a:gd name="connsiteY4" fmla="*/ 600393 h 600393"/>
              <a:gd name="connsiteX5" fmla="*/ 474822 w 775018"/>
              <a:gd name="connsiteY5" fmla="*/ 480314 h 600393"/>
              <a:gd name="connsiteX6" fmla="*/ 0 w 775018"/>
              <a:gd name="connsiteY6" fmla="*/ 480314 h 600393"/>
              <a:gd name="connsiteX7" fmla="*/ 0 w 775018"/>
              <a:gd name="connsiteY7" fmla="*/ 120079 h 6003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75018" h="600393">
                <a:moveTo>
                  <a:pt x="0" y="120079"/>
                </a:moveTo>
                <a:lnTo>
                  <a:pt x="474822" y="120079"/>
                </a:lnTo>
                <a:lnTo>
                  <a:pt x="474822" y="0"/>
                </a:lnTo>
                <a:lnTo>
                  <a:pt x="775018" y="300197"/>
                </a:lnTo>
                <a:lnTo>
                  <a:pt x="474822" y="600393"/>
                </a:lnTo>
                <a:lnTo>
                  <a:pt x="474822" y="480314"/>
                </a:lnTo>
                <a:lnTo>
                  <a:pt x="0" y="480314"/>
                </a:lnTo>
                <a:lnTo>
                  <a:pt x="0" y="120079"/>
                </a:lnTo>
                <a:close/>
              </a:path>
            </a:pathLst>
          </a:custGeom>
          <a:solidFill>
            <a:schemeClr val="accent4"/>
          </a:solidFill>
        </p:spPr>
        <p:style>
          <a:lnRef idx="0">
            <a:schemeClr val="lt1">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txBody>
          <a:bodyPr spcFirstLastPara="0" vert="horz" wrap="square" lIns="0" tIns="120079" rIns="180118" bIns="120079" numCol="1" spcCol="1270" anchor="ctr" anchorCtr="0">
            <a:noAutofit/>
          </a:bodyPr>
          <a:lstStyle/>
          <a:p>
            <a:pPr marL="0" lvl="0" indent="0" algn="ctr" defTabSz="755650">
              <a:lnSpc>
                <a:spcPct val="90000"/>
              </a:lnSpc>
              <a:spcBef>
                <a:spcPct val="0"/>
              </a:spcBef>
              <a:spcAft>
                <a:spcPct val="35000"/>
              </a:spcAft>
              <a:buNone/>
            </a:pPr>
            <a:endParaRPr lang="it-IT" sz="1700" kern="1200"/>
          </a:p>
        </p:txBody>
      </p:sp>
    </p:spTree>
    <p:extLst>
      <p:ext uri="{BB962C8B-B14F-4D97-AF65-F5344CB8AC3E}">
        <p14:creationId xmlns:p14="http://schemas.microsoft.com/office/powerpoint/2010/main" val="155377756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0272DB0-689D-43B9-9B8E-3861646551BD}"/>
              </a:ext>
            </a:extLst>
          </p:cNvPr>
          <p:cNvSpPr>
            <a:spLocks noGrp="1"/>
          </p:cNvSpPr>
          <p:nvPr>
            <p:ph type="title"/>
          </p:nvPr>
        </p:nvSpPr>
        <p:spPr/>
        <p:txBody>
          <a:bodyPr>
            <a:normAutofit/>
          </a:bodyPr>
          <a:lstStyle/>
          <a:p>
            <a:br>
              <a:rPr lang="it-IT" b="1" i="0">
                <a:solidFill>
                  <a:schemeClr val="bg1"/>
                </a:solidFill>
                <a:effectLst/>
                <a:latin typeface="Calibri" panose="020F0502020204030204" pitchFamily="34" charset="0"/>
              </a:rPr>
            </a:br>
            <a:br>
              <a:rPr lang="it-IT" b="1" i="0">
                <a:solidFill>
                  <a:schemeClr val="bg1"/>
                </a:solidFill>
                <a:effectLst/>
                <a:latin typeface="Calibri" panose="020F0502020204030204" pitchFamily="34" charset="0"/>
              </a:rPr>
            </a:br>
            <a:endParaRPr lang="it-IT"/>
          </a:p>
        </p:txBody>
      </p:sp>
      <p:sp>
        <p:nvSpPr>
          <p:cNvPr id="3" name="Segnaposto contenuto 2">
            <a:extLst>
              <a:ext uri="{FF2B5EF4-FFF2-40B4-BE49-F238E27FC236}">
                <a16:creationId xmlns:a16="http://schemas.microsoft.com/office/drawing/2014/main" id="{0A035575-BE9F-4276-8AD8-08E2F0469ED3}"/>
              </a:ext>
            </a:extLst>
          </p:cNvPr>
          <p:cNvSpPr>
            <a:spLocks noGrp="1"/>
          </p:cNvSpPr>
          <p:nvPr>
            <p:ph idx="1"/>
          </p:nvPr>
        </p:nvSpPr>
        <p:spPr>
          <a:xfrm>
            <a:off x="4760461" y="514924"/>
            <a:ext cx="4752655" cy="5526437"/>
          </a:xfrm>
        </p:spPr>
        <p:txBody>
          <a:bodyPr>
            <a:normAutofit fontScale="85000" lnSpcReduction="20000"/>
          </a:bodyPr>
          <a:lstStyle/>
          <a:p>
            <a:pPr algn="l" rtl="0" fontAlgn="base">
              <a:buFont typeface="Wingdings" panose="05000000000000000000" pitchFamily="2" charset="2"/>
              <a:buChar char="ü"/>
            </a:pPr>
            <a:r>
              <a:rPr lang="it-IT" b="0" i="0" u="none" strike="noStrike">
                <a:solidFill>
                  <a:schemeClr val="tx1"/>
                </a:solidFill>
                <a:effectLst/>
                <a:latin typeface="+mj-lt"/>
                <a:cs typeface="Calibri" panose="020F0502020204030204" pitchFamily="34" charset="0"/>
              </a:rPr>
              <a:t>La domanda va presentata</a:t>
            </a:r>
            <a:r>
              <a:rPr lang="it-IT" b="0" i="0" u="sng" strike="noStrike">
                <a:solidFill>
                  <a:schemeClr val="tx1"/>
                </a:solidFill>
                <a:effectLst/>
                <a:latin typeface="+mj-lt"/>
                <a:cs typeface="Calibri" panose="020F0502020204030204" pitchFamily="34" charset="0"/>
              </a:rPr>
              <a:t> esclusivamente </a:t>
            </a:r>
            <a:r>
              <a:rPr lang="it-IT" b="0" i="0" u="none" strike="noStrike">
                <a:solidFill>
                  <a:schemeClr val="tx1"/>
                </a:solidFill>
                <a:effectLst/>
                <a:latin typeface="+mj-lt"/>
                <a:cs typeface="Calibri" panose="020F0502020204030204" pitchFamily="34" charset="0"/>
              </a:rPr>
              <a:t>per via telematica su piattaforma </a:t>
            </a:r>
            <a:r>
              <a:rPr lang="it-IT" b="0" i="0" u="none" strike="noStrike" err="1">
                <a:solidFill>
                  <a:schemeClr val="tx1"/>
                </a:solidFill>
                <a:effectLst/>
                <a:latin typeface="+mj-lt"/>
                <a:cs typeface="Calibri" panose="020F0502020204030204" pitchFamily="34" charset="0"/>
              </a:rPr>
              <a:t>Sib@c</a:t>
            </a:r>
            <a:endParaRPr lang="it-IT" b="0" i="0" u="none" strike="noStrike">
              <a:solidFill>
                <a:schemeClr val="tx1"/>
              </a:solidFill>
              <a:effectLst/>
              <a:latin typeface="+mj-lt"/>
              <a:cs typeface="Calibri" panose="020F0502020204030204" pitchFamily="34" charset="0"/>
            </a:endParaRPr>
          </a:p>
          <a:p>
            <a:pPr marL="502920" lvl="1" indent="0" fontAlgn="base">
              <a:buNone/>
            </a:pPr>
            <a:r>
              <a:rPr lang="it-IT" sz="1800" b="0" i="0" u="none" strike="noStrike" baseline="0">
                <a:solidFill>
                  <a:schemeClr val="accent1"/>
                </a:solidFill>
                <a:latin typeface="+mj-lt"/>
              </a:rPr>
              <a:t>https://servizifederati.Regione.emilia-romagna.it/SIBAC</a:t>
            </a:r>
            <a:endParaRPr lang="it-IT" sz="1800" b="0" i="0" u="none" strike="noStrike">
              <a:solidFill>
                <a:schemeClr val="accent1"/>
              </a:solidFill>
              <a:effectLst/>
              <a:latin typeface="+mj-lt"/>
              <a:cs typeface="Calibri" panose="020F0502020204030204" pitchFamily="34" charset="0"/>
            </a:endParaRPr>
          </a:p>
          <a:p>
            <a:pPr>
              <a:buFont typeface="Wingdings" panose="05000000000000000000" pitchFamily="2" charset="2"/>
              <a:buChar char="ü"/>
            </a:pPr>
            <a:r>
              <a:rPr lang="it-IT" sz="1800" b="0" i="0" u="none" strike="noStrike" baseline="0">
                <a:solidFill>
                  <a:schemeClr val="tx1"/>
                </a:solidFill>
                <a:latin typeface="+mj-lt"/>
              </a:rPr>
              <a:t>Per accedere a </a:t>
            </a:r>
            <a:r>
              <a:rPr lang="it-IT" sz="1800" b="0" i="0" u="none" strike="noStrike" baseline="0" err="1">
                <a:solidFill>
                  <a:schemeClr val="tx1"/>
                </a:solidFill>
                <a:latin typeface="+mj-lt"/>
              </a:rPr>
              <a:t>Sib@c</a:t>
            </a:r>
            <a:r>
              <a:rPr lang="it-IT" sz="1800" b="0" i="0" u="none" strike="noStrike" baseline="0">
                <a:solidFill>
                  <a:schemeClr val="tx1"/>
                </a:solidFill>
                <a:latin typeface="+mj-lt"/>
              </a:rPr>
              <a:t> occorre identità digitale SPID (Sistema Pubblico di Identità Digitale) di livello L2, da parte del legale rappresentante (o suo delegato) e dei collaboratori delegati alla compilazione</a:t>
            </a:r>
          </a:p>
          <a:p>
            <a:pPr>
              <a:buFont typeface="Wingdings" panose="05000000000000000000" pitchFamily="2" charset="2"/>
              <a:buChar char="ü"/>
            </a:pPr>
            <a:r>
              <a:rPr lang="it-IT" sz="1800">
                <a:solidFill>
                  <a:schemeClr val="tx1"/>
                </a:solidFill>
                <a:latin typeface="+mj-lt"/>
              </a:rPr>
              <a:t>Prima di compilare la domanda occorre censire sull’anagrafica </a:t>
            </a:r>
            <a:r>
              <a:rPr lang="it-IT" sz="1800" err="1">
                <a:solidFill>
                  <a:schemeClr val="tx1"/>
                </a:solidFill>
                <a:latin typeface="+mj-lt"/>
              </a:rPr>
              <a:t>Sib@c</a:t>
            </a:r>
            <a:r>
              <a:rPr lang="it-IT" sz="1800">
                <a:solidFill>
                  <a:schemeClr val="tx1"/>
                </a:solidFill>
                <a:latin typeface="+mj-lt"/>
              </a:rPr>
              <a:t> i dati del soggetto richiedente e le figure abilitate ad operare per esso, verificando la correttezza dei dati</a:t>
            </a:r>
            <a:endParaRPr lang="it-IT" sz="1800" b="0" i="0" u="none" strike="noStrike" baseline="0">
              <a:solidFill>
                <a:schemeClr val="tx1"/>
              </a:solidFill>
              <a:latin typeface="+mj-lt"/>
            </a:endParaRPr>
          </a:p>
          <a:p>
            <a:pPr>
              <a:buFont typeface="Wingdings" panose="05000000000000000000" pitchFamily="2" charset="2"/>
              <a:buChar char="ü"/>
            </a:pPr>
            <a:r>
              <a:rPr lang="it-IT" sz="1800" b="1">
                <a:solidFill>
                  <a:schemeClr val="tx1"/>
                </a:solidFill>
                <a:latin typeface="+mj-lt"/>
              </a:rPr>
              <a:t>TERMINI PER L’</a:t>
            </a:r>
            <a:r>
              <a:rPr lang="it-IT" sz="1800" b="1" i="0" u="none" strike="noStrike" baseline="0">
                <a:solidFill>
                  <a:schemeClr val="tx1"/>
                </a:solidFill>
                <a:latin typeface="+mj-lt"/>
              </a:rPr>
              <a:t> INVIO DELLA DOMANDA</a:t>
            </a:r>
          </a:p>
          <a:p>
            <a:pPr lvl="2"/>
            <a:r>
              <a:rPr lang="it-IT" sz="2000">
                <a:solidFill>
                  <a:schemeClr val="tx1"/>
                </a:solidFill>
                <a:latin typeface="+mj-lt"/>
              </a:rPr>
              <a:t>d</a:t>
            </a:r>
            <a:r>
              <a:rPr lang="it-IT" sz="2000" i="0" u="none" strike="noStrike" baseline="0">
                <a:solidFill>
                  <a:schemeClr val="tx1"/>
                </a:solidFill>
                <a:latin typeface="+mj-lt"/>
              </a:rPr>
              <a:t>alle ore </a:t>
            </a:r>
            <a:r>
              <a:rPr lang="it-IT" sz="2000">
                <a:solidFill>
                  <a:schemeClr val="tx1"/>
                </a:solidFill>
                <a:latin typeface="+mj-lt"/>
              </a:rPr>
              <a:t>9</a:t>
            </a:r>
            <a:r>
              <a:rPr lang="it-IT" sz="2000" i="0" u="none" strike="noStrike" baseline="0">
                <a:solidFill>
                  <a:schemeClr val="tx1"/>
                </a:solidFill>
                <a:latin typeface="+mj-lt"/>
              </a:rPr>
              <a:t> del </a:t>
            </a:r>
            <a:r>
              <a:rPr lang="it-IT" sz="2000">
                <a:solidFill>
                  <a:schemeClr val="tx1"/>
                </a:solidFill>
                <a:latin typeface="+mj-lt"/>
              </a:rPr>
              <a:t>12</a:t>
            </a:r>
            <a:r>
              <a:rPr lang="it-IT" sz="2000" i="0" u="none" strike="noStrike" baseline="0">
                <a:solidFill>
                  <a:schemeClr val="tx1"/>
                </a:solidFill>
                <a:latin typeface="+mj-lt"/>
              </a:rPr>
              <a:t>/02/25</a:t>
            </a:r>
          </a:p>
          <a:p>
            <a:pPr lvl="2"/>
            <a:r>
              <a:rPr lang="it-IT" sz="2000" b="1">
                <a:solidFill>
                  <a:schemeClr val="tx1"/>
                </a:solidFill>
                <a:latin typeface="+mj-lt"/>
              </a:rPr>
              <a:t>a</a:t>
            </a:r>
            <a:r>
              <a:rPr lang="it-IT" sz="2000" b="1" i="0" u="none" strike="noStrike" baseline="0">
                <a:solidFill>
                  <a:schemeClr val="tx1"/>
                </a:solidFill>
                <a:latin typeface="+mj-lt"/>
              </a:rPr>
              <a:t>lle ore 16 del </a:t>
            </a:r>
            <a:r>
              <a:rPr lang="it-IT" sz="2000" b="1">
                <a:solidFill>
                  <a:schemeClr val="tx1"/>
                </a:solidFill>
                <a:latin typeface="+mj-lt"/>
              </a:rPr>
              <a:t>11</a:t>
            </a:r>
            <a:r>
              <a:rPr lang="it-IT" sz="2000" b="1" i="0" u="none" strike="noStrike" baseline="0">
                <a:solidFill>
                  <a:schemeClr val="tx1"/>
                </a:solidFill>
                <a:latin typeface="+mj-lt"/>
              </a:rPr>
              <a:t>/03/25</a:t>
            </a:r>
            <a:endParaRPr lang="it-IT" sz="2000" b="1">
              <a:solidFill>
                <a:schemeClr val="tx1"/>
              </a:solidFill>
              <a:latin typeface="+mj-lt"/>
            </a:endParaRPr>
          </a:p>
          <a:p>
            <a:pPr marL="0" indent="0">
              <a:buNone/>
            </a:pPr>
            <a:endParaRPr lang="it-IT" sz="1900" b="0" i="0" u="none" strike="noStrike">
              <a:solidFill>
                <a:schemeClr val="tx1"/>
              </a:solidFill>
              <a:latin typeface="+mj-lt"/>
              <a:cs typeface="Calibri"/>
            </a:endParaRPr>
          </a:p>
          <a:p>
            <a:pPr marL="0" indent="0">
              <a:buNone/>
            </a:pPr>
            <a:r>
              <a:rPr lang="it-IT" sz="1900" b="0" i="0" u="none" strike="noStrike">
                <a:solidFill>
                  <a:schemeClr val="tx1"/>
                </a:solidFill>
                <a:latin typeface="+mj-lt"/>
                <a:cs typeface="Calibri"/>
              </a:rPr>
              <a:t>In caso di problematiche tecniche è attivo un servizio di assistenza via mail:</a:t>
            </a:r>
          </a:p>
          <a:p>
            <a:pPr marL="0" indent="0">
              <a:buNone/>
            </a:pPr>
            <a:r>
              <a:rPr lang="it-IT" sz="1900" b="0" i="0" u="none" strike="noStrike">
                <a:solidFill>
                  <a:schemeClr val="tx1"/>
                </a:solidFill>
                <a:latin typeface="+mj-lt"/>
                <a:cs typeface="Calibri"/>
              </a:rPr>
              <a:t> </a:t>
            </a:r>
            <a:r>
              <a:rPr lang="it-IT" sz="1900" b="0" i="0" u="none" strike="noStrike">
                <a:solidFill>
                  <a:schemeClr val="accent1"/>
                </a:solidFill>
                <a:latin typeface="+mj-lt"/>
                <a:cs typeface="Calibri"/>
                <a:hlinkClick r:id="rId2">
                  <a:extLst>
                    <a:ext uri="{A12FA001-AC4F-418D-AE19-62706E023703}">
                      <ahyp:hlinkClr xmlns:ahyp="http://schemas.microsoft.com/office/drawing/2018/hyperlinkcolor" val="tx"/>
                    </a:ext>
                  </a:extLst>
                </a:hlinkClick>
              </a:rPr>
              <a:t>infosibac@regione.emilia-romagna.it</a:t>
            </a:r>
            <a:endParaRPr lang="it-IT" sz="1900" b="0" i="0" u="none" strike="noStrike">
              <a:solidFill>
                <a:schemeClr val="accent1"/>
              </a:solidFill>
              <a:latin typeface="+mj-lt"/>
              <a:cs typeface="Calibri"/>
            </a:endParaRPr>
          </a:p>
          <a:p>
            <a:pPr marL="0" indent="0">
              <a:buNone/>
            </a:pPr>
            <a:r>
              <a:rPr lang="it-IT" sz="1900">
                <a:solidFill>
                  <a:schemeClr val="tx1"/>
                </a:solidFill>
                <a:latin typeface="+mj-lt"/>
                <a:cs typeface="Calibri"/>
              </a:rPr>
              <a:t>NB: Indicare contatti del richiedente e </a:t>
            </a:r>
            <a:r>
              <a:rPr lang="it-IT" sz="1900" err="1">
                <a:solidFill>
                  <a:schemeClr val="tx1"/>
                </a:solidFill>
                <a:latin typeface="+mj-lt"/>
                <a:cs typeface="Calibri"/>
              </a:rPr>
              <a:t>screenshot</a:t>
            </a:r>
            <a:r>
              <a:rPr lang="it-IT" sz="1900">
                <a:solidFill>
                  <a:schemeClr val="tx1"/>
                </a:solidFill>
                <a:latin typeface="+mj-lt"/>
                <a:cs typeface="Calibri"/>
              </a:rPr>
              <a:t> del problema riscontrato</a:t>
            </a:r>
            <a:endParaRPr lang="it-IT" sz="1900" b="0" i="0" u="none" strike="noStrike">
              <a:solidFill>
                <a:schemeClr val="tx1"/>
              </a:solidFill>
              <a:latin typeface="+mj-lt"/>
              <a:cs typeface="Calibri"/>
            </a:endParaRPr>
          </a:p>
          <a:p>
            <a:endParaRPr lang="it-IT" sz="1800" b="0" i="0" u="none" strike="noStrike" baseline="0">
              <a:solidFill>
                <a:srgbClr val="000000"/>
              </a:solidFill>
              <a:latin typeface="Corbel" panose="020B0503020204020204" pitchFamily="34" charset="0"/>
            </a:endParaRPr>
          </a:p>
        </p:txBody>
      </p:sp>
      <p:sp>
        <p:nvSpPr>
          <p:cNvPr id="4" name="Segnaposto piè di pagina 3">
            <a:extLst>
              <a:ext uri="{FF2B5EF4-FFF2-40B4-BE49-F238E27FC236}">
                <a16:creationId xmlns:a16="http://schemas.microsoft.com/office/drawing/2014/main" id="{799748AF-8B5E-868F-E77D-392AC9FB0BC3}"/>
              </a:ext>
            </a:extLst>
          </p:cNvPr>
          <p:cNvSpPr>
            <a:spLocks noGrp="1"/>
          </p:cNvSpPr>
          <p:nvPr>
            <p:ph type="ftr" sz="quarter" idx="11"/>
          </p:nvPr>
        </p:nvSpPr>
        <p:spPr>
          <a:xfrm>
            <a:off x="677333" y="6041362"/>
            <a:ext cx="7506999" cy="365125"/>
          </a:xfrm>
        </p:spPr>
        <p:txBody>
          <a:bodyPr/>
          <a:lstStyle/>
          <a:p>
            <a:r>
              <a:rPr lang="it-IT"/>
              <a:t>L.R. 21/2023 AVVISO PER IL SOSTEGNO A PROGETTI DI PROMOZIONE CULTURALE DI RILEVANZA REGIONALE O SOVRALOCALE – ANNO 2025</a:t>
            </a:r>
            <a:endParaRPr lang="en-US"/>
          </a:p>
        </p:txBody>
      </p:sp>
      <p:sp>
        <p:nvSpPr>
          <p:cNvPr id="8" name="Titolo 1">
            <a:extLst>
              <a:ext uri="{FF2B5EF4-FFF2-40B4-BE49-F238E27FC236}">
                <a16:creationId xmlns:a16="http://schemas.microsoft.com/office/drawing/2014/main" id="{1C2BFB64-6EBC-4C5E-909D-4270579CE603}"/>
              </a:ext>
            </a:extLst>
          </p:cNvPr>
          <p:cNvSpPr txBox="1">
            <a:spLocks/>
          </p:cNvSpPr>
          <p:nvPr/>
        </p:nvSpPr>
        <p:spPr>
          <a:xfrm>
            <a:off x="755009" y="888945"/>
            <a:ext cx="3070371" cy="460118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200" b="0" kern="1200" spc="-60" baseline="0">
                <a:solidFill>
                  <a:srgbClr val="FFFFFF"/>
                </a:solidFill>
                <a:latin typeface="+mj-lt"/>
                <a:ea typeface="+mj-ea"/>
                <a:cs typeface="+mj-cs"/>
              </a:defRPr>
            </a:lvl1pPr>
          </a:lstStyle>
          <a:p>
            <a:r>
              <a:rPr lang="it-IT" sz="3600">
                <a:solidFill>
                  <a:schemeClr val="accent1"/>
                </a:solidFill>
                <a:latin typeface="Corbel"/>
              </a:rPr>
              <a:t>Modalità  per la presentazione della domanda</a:t>
            </a:r>
          </a:p>
          <a:p>
            <a:r>
              <a:rPr lang="it-IT" sz="3600">
                <a:solidFill>
                  <a:schemeClr val="accent1"/>
                </a:solidFill>
                <a:latin typeface="Corbel"/>
              </a:rPr>
              <a:t>su applicativo </a:t>
            </a:r>
            <a:r>
              <a:rPr lang="it-IT" sz="3600" err="1">
                <a:solidFill>
                  <a:schemeClr val="accent1"/>
                </a:solidFill>
                <a:latin typeface="Corbel"/>
              </a:rPr>
              <a:t>Sib</a:t>
            </a:r>
            <a:r>
              <a:rPr lang="it-IT" sz="3600">
                <a:solidFill>
                  <a:schemeClr val="accent1"/>
                </a:solidFill>
                <a:latin typeface="Corbel"/>
              </a:rPr>
              <a:t>@c</a:t>
            </a:r>
            <a:endParaRPr lang="it-IT" sz="2800">
              <a:solidFill>
                <a:schemeClr val="accent1"/>
              </a:solidFill>
              <a:latin typeface="Montserrat Light" panose="00000400000000000000" pitchFamily="2" charset="0"/>
            </a:endParaRPr>
          </a:p>
        </p:txBody>
      </p:sp>
      <p:sp>
        <p:nvSpPr>
          <p:cNvPr id="7" name="Segnaposto contenuto 5">
            <a:extLst>
              <a:ext uri="{FF2B5EF4-FFF2-40B4-BE49-F238E27FC236}">
                <a16:creationId xmlns:a16="http://schemas.microsoft.com/office/drawing/2014/main" id="{3725F418-D1E7-48BD-A723-6FADE1AA5199}"/>
              </a:ext>
            </a:extLst>
          </p:cNvPr>
          <p:cNvSpPr txBox="1">
            <a:spLocks/>
          </p:cNvSpPr>
          <p:nvPr/>
        </p:nvSpPr>
        <p:spPr>
          <a:xfrm>
            <a:off x="0" y="6301778"/>
            <a:ext cx="11845255" cy="556222"/>
          </a:xfrm>
          <a:prstGeom prst="rect">
            <a:avLst/>
          </a:prstGeom>
        </p:spPr>
        <p:txBody>
          <a:bodyPr vert="horz" lIns="91440" tIns="45720" rIns="91440" bIns="45720" rtlCol="0" anchor="ctr">
            <a:normAutofit/>
          </a:bodyPr>
          <a:lst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a:lstStyle>
          <a:p>
            <a:pPr marL="0" indent="0">
              <a:lnSpc>
                <a:spcPct val="100000"/>
              </a:lnSpc>
              <a:buNone/>
            </a:pPr>
            <a:r>
              <a:rPr lang="it-IT" sz="1200">
                <a:solidFill>
                  <a:schemeClr val="accent1">
                    <a:lumMod val="50000"/>
                  </a:schemeClr>
                </a:solidFill>
                <a:latin typeface="Calibri" panose="020F0502020204030204" pitchFamily="34" charset="0"/>
                <a:ea typeface="+mj-ea"/>
                <a:cs typeface="Calibri" panose="020F0502020204030204" pitchFamily="34" charset="0"/>
              </a:rPr>
              <a:t>							</a:t>
            </a:r>
          </a:p>
        </p:txBody>
      </p:sp>
      <p:sp>
        <p:nvSpPr>
          <p:cNvPr id="5" name="Freccia a destra 4">
            <a:extLst>
              <a:ext uri="{FF2B5EF4-FFF2-40B4-BE49-F238E27FC236}">
                <a16:creationId xmlns:a16="http://schemas.microsoft.com/office/drawing/2014/main" id="{49564D35-DD8F-CE0C-83B2-24315806429D}"/>
              </a:ext>
            </a:extLst>
          </p:cNvPr>
          <p:cNvSpPr/>
          <p:nvPr/>
        </p:nvSpPr>
        <p:spPr>
          <a:xfrm>
            <a:off x="4164627" y="5184275"/>
            <a:ext cx="532410" cy="484586"/>
          </a:xfrm>
          <a:prstGeom prst="rightArrow">
            <a:avLst>
              <a:gd name="adj1" fmla="val 50000"/>
              <a:gd name="adj2" fmla="val 38455"/>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29253638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195B8B-7290-FC47-3C48-AAD7FC0E0FD7}"/>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66D28E18-AB67-AE5D-A8CB-64E9810412A6}"/>
              </a:ext>
            </a:extLst>
          </p:cNvPr>
          <p:cNvSpPr>
            <a:spLocks noGrp="1"/>
          </p:cNvSpPr>
          <p:nvPr>
            <p:ph type="title"/>
          </p:nvPr>
        </p:nvSpPr>
        <p:spPr/>
        <p:txBody>
          <a:bodyPr>
            <a:normAutofit/>
          </a:bodyPr>
          <a:lstStyle/>
          <a:p>
            <a:br>
              <a:rPr lang="it-IT" b="1" i="0">
                <a:solidFill>
                  <a:schemeClr val="bg1"/>
                </a:solidFill>
                <a:effectLst/>
                <a:latin typeface="Calibri" panose="020F0502020204030204" pitchFamily="34" charset="0"/>
              </a:rPr>
            </a:br>
            <a:br>
              <a:rPr lang="it-IT" b="1" i="0">
                <a:solidFill>
                  <a:schemeClr val="bg1"/>
                </a:solidFill>
                <a:effectLst/>
                <a:latin typeface="Calibri" panose="020F0502020204030204" pitchFamily="34" charset="0"/>
              </a:rPr>
            </a:br>
            <a:endParaRPr lang="it-IT"/>
          </a:p>
        </p:txBody>
      </p:sp>
      <p:sp>
        <p:nvSpPr>
          <p:cNvPr id="3" name="Segnaposto contenuto 2">
            <a:extLst>
              <a:ext uri="{FF2B5EF4-FFF2-40B4-BE49-F238E27FC236}">
                <a16:creationId xmlns:a16="http://schemas.microsoft.com/office/drawing/2014/main" id="{531AB802-74F3-8CDC-B80C-70B0C370C963}"/>
              </a:ext>
            </a:extLst>
          </p:cNvPr>
          <p:cNvSpPr>
            <a:spLocks noGrp="1"/>
          </p:cNvSpPr>
          <p:nvPr>
            <p:ph idx="1"/>
          </p:nvPr>
        </p:nvSpPr>
        <p:spPr>
          <a:xfrm>
            <a:off x="4760461" y="192948"/>
            <a:ext cx="4513541" cy="5848414"/>
          </a:xfrm>
        </p:spPr>
        <p:txBody>
          <a:bodyPr>
            <a:normAutofit fontScale="92500" lnSpcReduction="10000"/>
          </a:bodyPr>
          <a:lstStyle/>
          <a:p>
            <a:pPr>
              <a:buFont typeface="Arial" panose="020B0604020202020204" pitchFamily="34" charset="0"/>
              <a:buChar char="•"/>
            </a:pPr>
            <a:r>
              <a:rPr lang="it-IT" sz="1800" b="0" i="0" u="none" strike="noStrike" baseline="0">
                <a:solidFill>
                  <a:schemeClr val="accent1"/>
                </a:solidFill>
                <a:latin typeface="Corbel" panose="020B0503020204020204" pitchFamily="34" charset="0"/>
              </a:rPr>
              <a:t>La domanda è resa nella forma di dichiarazione sostitutiva ai sensi del DPR 445/2000, pertanto </a:t>
            </a:r>
            <a:r>
              <a:rPr lang="it-IT" b="1">
                <a:solidFill>
                  <a:schemeClr val="accent1"/>
                </a:solidFill>
                <a:latin typeface="Corbel" panose="020B0503020204020204" pitchFamily="34" charset="0"/>
              </a:rPr>
              <a:t>deve</a:t>
            </a:r>
            <a:r>
              <a:rPr lang="it-IT">
                <a:solidFill>
                  <a:schemeClr val="accent1"/>
                </a:solidFill>
                <a:latin typeface="Corbel" panose="020B0503020204020204" pitchFamily="34" charset="0"/>
              </a:rPr>
              <a:t> essere firmata dal legale rappresentante o suo delegato.</a:t>
            </a:r>
          </a:p>
          <a:p>
            <a:pPr>
              <a:buFont typeface="Arial" panose="020B0604020202020204" pitchFamily="34" charset="0"/>
              <a:buChar char="•"/>
            </a:pPr>
            <a:r>
              <a:rPr lang="it-IT" sz="1800" b="0" i="0" u="none" strike="noStrike" baseline="0">
                <a:solidFill>
                  <a:schemeClr val="accent1"/>
                </a:solidFill>
                <a:latin typeface="Corbel" panose="020B0503020204020204" pitchFamily="34" charset="0"/>
              </a:rPr>
              <a:t>In caso di dele</a:t>
            </a:r>
            <a:r>
              <a:rPr lang="it-IT">
                <a:solidFill>
                  <a:schemeClr val="accent1"/>
                </a:solidFill>
                <a:latin typeface="Corbel" panose="020B0503020204020204" pitchFamily="34" charset="0"/>
              </a:rPr>
              <a:t>ga, deve essere allegata procura speciale </a:t>
            </a:r>
            <a:r>
              <a:rPr lang="it-IT" b="1" u="sng">
                <a:solidFill>
                  <a:schemeClr val="accent1"/>
                </a:solidFill>
                <a:latin typeface="Corbel" panose="020B0503020204020204" pitchFamily="34" charset="0"/>
              </a:rPr>
              <a:t>utilizzando il modulo predisposto</a:t>
            </a:r>
            <a:r>
              <a:rPr lang="it-IT">
                <a:solidFill>
                  <a:schemeClr val="accent1"/>
                </a:solidFill>
                <a:latin typeface="Corbel" panose="020B0503020204020204" pitchFamily="34" charset="0"/>
              </a:rPr>
              <a:t>, firmato dal delegante </a:t>
            </a:r>
            <a:r>
              <a:rPr lang="it-IT" b="1" u="sng">
                <a:solidFill>
                  <a:schemeClr val="accent1"/>
                </a:solidFill>
                <a:latin typeface="Corbel" panose="020B0503020204020204" pitchFamily="34" charset="0"/>
              </a:rPr>
              <a:t>e</a:t>
            </a:r>
            <a:r>
              <a:rPr lang="it-IT">
                <a:solidFill>
                  <a:schemeClr val="accent1"/>
                </a:solidFill>
                <a:latin typeface="Corbel" panose="020B0503020204020204" pitchFamily="34" charset="0"/>
              </a:rPr>
              <a:t> dal delegato.</a:t>
            </a:r>
          </a:p>
          <a:p>
            <a:pPr>
              <a:buFont typeface="Arial" panose="020B0604020202020204" pitchFamily="34" charset="0"/>
              <a:buChar char="•"/>
            </a:pPr>
            <a:r>
              <a:rPr lang="it-IT" sz="1800" b="0" i="0" u="none" strike="noStrike" baseline="0">
                <a:solidFill>
                  <a:schemeClr val="accent1"/>
                </a:solidFill>
                <a:latin typeface="Corbel" panose="020B0503020204020204" pitchFamily="34" charset="0"/>
              </a:rPr>
              <a:t>La firma pu</a:t>
            </a:r>
            <a:r>
              <a:rPr lang="it-IT">
                <a:solidFill>
                  <a:schemeClr val="accent1"/>
                </a:solidFill>
                <a:latin typeface="Corbel" panose="020B0503020204020204" pitchFamily="34" charset="0"/>
              </a:rPr>
              <a:t>ò essere </a:t>
            </a:r>
            <a:r>
              <a:rPr lang="it-IT" b="1" u="sng">
                <a:solidFill>
                  <a:schemeClr val="accent1"/>
                </a:solidFill>
                <a:latin typeface="Corbel" panose="020B0503020204020204" pitchFamily="34" charset="0"/>
              </a:rPr>
              <a:t>digitale</a:t>
            </a:r>
            <a:r>
              <a:rPr lang="it-IT">
                <a:solidFill>
                  <a:schemeClr val="accent1"/>
                </a:solidFill>
                <a:latin typeface="Corbel" panose="020B0503020204020204" pitchFamily="34" charset="0"/>
              </a:rPr>
              <a:t> o </a:t>
            </a:r>
            <a:r>
              <a:rPr lang="it-IT" b="1" u="sng">
                <a:solidFill>
                  <a:schemeClr val="accent1"/>
                </a:solidFill>
                <a:latin typeface="Corbel" panose="020B0503020204020204" pitchFamily="34" charset="0"/>
              </a:rPr>
              <a:t>autografa</a:t>
            </a:r>
            <a:r>
              <a:rPr lang="it-IT">
                <a:solidFill>
                  <a:schemeClr val="accent1"/>
                </a:solidFill>
                <a:latin typeface="Corbel" panose="020B0503020204020204" pitchFamily="34" charset="0"/>
              </a:rPr>
              <a:t> (ossia: apposta a mano su documento che viene successivamente scansionato). </a:t>
            </a:r>
          </a:p>
          <a:p>
            <a:pPr>
              <a:buFont typeface="Arial" panose="020B0604020202020204" pitchFamily="34" charset="0"/>
              <a:buChar char="•"/>
            </a:pPr>
            <a:r>
              <a:rPr lang="it-IT" u="sng">
                <a:solidFill>
                  <a:schemeClr val="accent1"/>
                </a:solidFill>
                <a:latin typeface="Corbel" panose="020B0503020204020204" pitchFamily="34" charset="0"/>
              </a:rPr>
              <a:t>NO FIRME «INCOLLATE» su PDF</a:t>
            </a:r>
          </a:p>
          <a:p>
            <a:pPr>
              <a:buFont typeface="Arial" panose="020B0604020202020204" pitchFamily="34" charset="0"/>
              <a:buChar char="•"/>
            </a:pPr>
            <a:r>
              <a:rPr lang="it-IT" sz="1800" b="0" i="0" u="none" strike="noStrike" baseline="0">
                <a:solidFill>
                  <a:schemeClr val="accent1"/>
                </a:solidFill>
                <a:latin typeface="Corbel" panose="020B0503020204020204" pitchFamily="34" charset="0"/>
              </a:rPr>
              <a:t>In caso di firma autografa, occorre allegare documento di </a:t>
            </a:r>
            <a:r>
              <a:rPr lang="it-IT">
                <a:solidFill>
                  <a:schemeClr val="accent1"/>
                </a:solidFill>
                <a:latin typeface="Corbel" panose="020B0503020204020204" pitchFamily="34" charset="0"/>
              </a:rPr>
              <a:t>identità in corso di validità del firmatario</a:t>
            </a:r>
          </a:p>
          <a:p>
            <a:pPr marL="0" indent="0">
              <a:buNone/>
            </a:pPr>
            <a:r>
              <a:rPr lang="it-IT" sz="1800" b="0" i="0" u="none" strike="noStrike" baseline="0">
                <a:solidFill>
                  <a:schemeClr val="accent1"/>
                </a:solidFill>
                <a:latin typeface="Corbel" panose="020B0503020204020204" pitchFamily="34" charset="0"/>
              </a:rPr>
              <a:t>NB: la procedura </a:t>
            </a:r>
            <a:r>
              <a:rPr lang="it-IT" sz="1800" b="0" i="0" u="none" strike="noStrike" baseline="0" err="1">
                <a:solidFill>
                  <a:schemeClr val="accent1"/>
                </a:solidFill>
                <a:latin typeface="Corbel" panose="020B0503020204020204" pitchFamily="34" charset="0"/>
              </a:rPr>
              <a:t>Sib@c</a:t>
            </a:r>
            <a:r>
              <a:rPr lang="it-IT" sz="1800" b="0" i="0" u="none" strike="noStrike" baseline="0">
                <a:solidFill>
                  <a:schemeClr val="accent1"/>
                </a:solidFill>
                <a:latin typeface="Corbel" panose="020B0503020204020204" pitchFamily="34" charset="0"/>
              </a:rPr>
              <a:t> </a:t>
            </a:r>
            <a:r>
              <a:rPr lang="it-IT">
                <a:solidFill>
                  <a:schemeClr val="accent1"/>
                </a:solidFill>
                <a:latin typeface="Corbel" panose="020B0503020204020204" pitchFamily="34" charset="0"/>
              </a:rPr>
              <a:t>prevede che la domanda compilata sia scaricata in formato </a:t>
            </a:r>
            <a:r>
              <a:rPr lang="it-IT" sz="1800" b="0" i="0" u="none" strike="noStrike" baseline="0">
                <a:solidFill>
                  <a:schemeClr val="accent1"/>
                </a:solidFill>
                <a:latin typeface="Corbel" panose="020B0503020204020204" pitchFamily="34" charset="0"/>
              </a:rPr>
              <a:t>  PDF, firmata e successivamente ricaricata  sul portale per l’invio. La corretta  conclusione della procedura è confermata da un messaggio di avvenuta protocollazione</a:t>
            </a:r>
          </a:p>
        </p:txBody>
      </p:sp>
      <p:sp>
        <p:nvSpPr>
          <p:cNvPr id="4" name="Segnaposto piè di pagina 3">
            <a:extLst>
              <a:ext uri="{FF2B5EF4-FFF2-40B4-BE49-F238E27FC236}">
                <a16:creationId xmlns:a16="http://schemas.microsoft.com/office/drawing/2014/main" id="{1B405D81-A870-1B84-6A6A-AB117CE94903}"/>
              </a:ext>
            </a:extLst>
          </p:cNvPr>
          <p:cNvSpPr>
            <a:spLocks noGrp="1"/>
          </p:cNvSpPr>
          <p:nvPr>
            <p:ph type="ftr" sz="quarter" idx="11"/>
          </p:nvPr>
        </p:nvSpPr>
        <p:spPr>
          <a:xfrm>
            <a:off x="677333" y="6041362"/>
            <a:ext cx="7506999" cy="365125"/>
          </a:xfrm>
        </p:spPr>
        <p:txBody>
          <a:bodyPr/>
          <a:lstStyle/>
          <a:p>
            <a:r>
              <a:rPr lang="it-IT"/>
              <a:t>L.R. 21/2023 AVVISO PER IL SOSTEGNO A PROGETTI DI PROMOZIONE CULTURALE DI RILEVANZA REGIONALE O SOVRALOCALE – ANNO 2025</a:t>
            </a:r>
            <a:endParaRPr lang="en-US"/>
          </a:p>
        </p:txBody>
      </p:sp>
      <p:sp>
        <p:nvSpPr>
          <p:cNvPr id="8" name="Titolo 1">
            <a:extLst>
              <a:ext uri="{FF2B5EF4-FFF2-40B4-BE49-F238E27FC236}">
                <a16:creationId xmlns:a16="http://schemas.microsoft.com/office/drawing/2014/main" id="{298D9571-0626-4A05-CB3A-21ECF2F16957}"/>
              </a:ext>
            </a:extLst>
          </p:cNvPr>
          <p:cNvSpPr txBox="1">
            <a:spLocks/>
          </p:cNvSpPr>
          <p:nvPr/>
        </p:nvSpPr>
        <p:spPr>
          <a:xfrm>
            <a:off x="947733" y="1211988"/>
            <a:ext cx="3313729" cy="376943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200" b="0" kern="1200" spc="-60" baseline="0">
                <a:solidFill>
                  <a:srgbClr val="FFFFFF"/>
                </a:solidFill>
                <a:latin typeface="+mj-lt"/>
                <a:ea typeface="+mj-ea"/>
                <a:cs typeface="+mj-cs"/>
              </a:defRPr>
            </a:lvl1pPr>
          </a:lstStyle>
          <a:p>
            <a:r>
              <a:rPr lang="it-IT" sz="3600">
                <a:solidFill>
                  <a:schemeClr val="accent1"/>
                </a:solidFill>
              </a:rPr>
              <a:t>Modalità  per la FIRMA della domanda</a:t>
            </a:r>
          </a:p>
        </p:txBody>
      </p:sp>
      <p:sp>
        <p:nvSpPr>
          <p:cNvPr id="5" name="Freccia a destra 4">
            <a:extLst>
              <a:ext uri="{FF2B5EF4-FFF2-40B4-BE49-F238E27FC236}">
                <a16:creationId xmlns:a16="http://schemas.microsoft.com/office/drawing/2014/main" id="{BAB79D8E-7E07-0CA8-297C-04B46DC7EE16}"/>
              </a:ext>
            </a:extLst>
          </p:cNvPr>
          <p:cNvSpPr/>
          <p:nvPr/>
        </p:nvSpPr>
        <p:spPr>
          <a:xfrm>
            <a:off x="4231198" y="4859061"/>
            <a:ext cx="414964" cy="500335"/>
          </a:xfrm>
          <a:prstGeom prst="rightArrow">
            <a:avLst>
              <a:gd name="adj1" fmla="val 50000"/>
              <a:gd name="adj2" fmla="val 47909"/>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61694922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A876CA5-B2CD-415E-8364-6641F102DA37}"/>
              </a:ext>
            </a:extLst>
          </p:cNvPr>
          <p:cNvSpPr>
            <a:spLocks noGrp="1"/>
          </p:cNvSpPr>
          <p:nvPr>
            <p:ph type="title"/>
          </p:nvPr>
        </p:nvSpPr>
        <p:spPr>
          <a:xfrm>
            <a:off x="0" y="868680"/>
            <a:ext cx="2575420" cy="5120640"/>
          </a:xfrm>
        </p:spPr>
        <p:txBody>
          <a:bodyPr>
            <a:normAutofit/>
          </a:bodyPr>
          <a:lstStyle/>
          <a:p>
            <a:br>
              <a:rPr lang="it-IT" sz="2800" b="1" i="0">
                <a:solidFill>
                  <a:schemeClr val="bg1"/>
                </a:solidFill>
                <a:effectLst/>
                <a:latin typeface="Calibri" panose="020F0502020204030204" pitchFamily="34" charset="0"/>
              </a:rPr>
            </a:br>
            <a:endParaRPr lang="it-IT" sz="2800"/>
          </a:p>
        </p:txBody>
      </p:sp>
      <p:sp>
        <p:nvSpPr>
          <p:cNvPr id="3" name="Segnaposto contenuto 2">
            <a:extLst>
              <a:ext uri="{FF2B5EF4-FFF2-40B4-BE49-F238E27FC236}">
                <a16:creationId xmlns:a16="http://schemas.microsoft.com/office/drawing/2014/main" id="{24F4626D-8258-4F2E-923F-33618D2C12B8}"/>
              </a:ext>
            </a:extLst>
          </p:cNvPr>
          <p:cNvSpPr>
            <a:spLocks noGrp="1"/>
          </p:cNvSpPr>
          <p:nvPr>
            <p:ph sz="half" idx="1"/>
          </p:nvPr>
        </p:nvSpPr>
        <p:spPr>
          <a:xfrm>
            <a:off x="752835" y="1118462"/>
            <a:ext cx="8768670" cy="4518085"/>
          </a:xfrm>
        </p:spPr>
        <p:txBody>
          <a:bodyPr>
            <a:noAutofit/>
          </a:bodyPr>
          <a:lstStyle/>
          <a:p>
            <a:pPr lvl="0">
              <a:lnSpc>
                <a:spcPct val="115000"/>
              </a:lnSpc>
              <a:spcBef>
                <a:spcPts val="600"/>
              </a:spcBef>
              <a:spcAft>
                <a:spcPts val="600"/>
              </a:spcAft>
              <a:buFont typeface="Wingdings" panose="05000000000000000000" pitchFamily="2" charset="2"/>
              <a:buChar char="q"/>
            </a:pPr>
            <a:r>
              <a:rPr lang="it-IT" sz="1800" kern="150">
                <a:effectLst/>
                <a:latin typeface="Calibri" panose="020F0502020204030204" pitchFamily="34" charset="0"/>
                <a:ea typeface="Andale Sans UI"/>
                <a:cs typeface="Tahoma" panose="020B0604030504040204" pitchFamily="34" charset="0"/>
              </a:rPr>
              <a:t>comunicare eventuali variazioni riguardanti il soggetto e il progetto</a:t>
            </a:r>
            <a:endParaRPr lang="it-IT" sz="1800" kern="150">
              <a:effectLst/>
              <a:latin typeface="Times New Roman" panose="02020603050405020304" pitchFamily="18" charset="0"/>
              <a:ea typeface="Andale Sans UI"/>
              <a:cs typeface="Tahoma" panose="020B0604030504040204" pitchFamily="34" charset="0"/>
            </a:endParaRPr>
          </a:p>
          <a:p>
            <a:pPr lvl="0">
              <a:lnSpc>
                <a:spcPct val="115000"/>
              </a:lnSpc>
              <a:spcBef>
                <a:spcPts val="600"/>
              </a:spcBef>
              <a:spcAft>
                <a:spcPts val="600"/>
              </a:spcAft>
              <a:buFont typeface="Wingdings" panose="05000000000000000000" pitchFamily="2" charset="2"/>
              <a:buChar char="q"/>
            </a:pPr>
            <a:r>
              <a:rPr lang="it-IT" sz="1800" kern="150">
                <a:effectLst/>
                <a:latin typeface="Calibri" panose="020F0502020204030204" pitchFamily="34" charset="0"/>
                <a:ea typeface="Andale Sans UI"/>
                <a:cs typeface="Tahoma" panose="020B0604030504040204" pitchFamily="34" charset="0"/>
              </a:rPr>
              <a:t>rispettare gli </a:t>
            </a:r>
            <a:r>
              <a:rPr lang="it-IT" sz="1800" b="1" kern="150">
                <a:effectLst/>
                <a:latin typeface="Calibri" panose="020F0502020204030204" pitchFamily="34" charset="0"/>
                <a:ea typeface="Andale Sans UI"/>
                <a:cs typeface="Tahoma" panose="020B0604030504040204" pitchFamily="34" charset="0"/>
              </a:rPr>
              <a:t>obblighi di pubblicazione</a:t>
            </a:r>
            <a:r>
              <a:rPr lang="it-IT" sz="1800" kern="150">
                <a:effectLst/>
                <a:latin typeface="Calibri" panose="020F0502020204030204" pitchFamily="34" charset="0"/>
                <a:ea typeface="Andale Sans UI"/>
                <a:cs typeface="Tahoma" panose="020B0604030504040204" pitchFamily="34" charset="0"/>
              </a:rPr>
              <a:t> previsti dalla L. 124/2017</a:t>
            </a:r>
            <a:endParaRPr lang="it-IT" sz="1800" kern="150">
              <a:effectLst/>
              <a:latin typeface="Times New Roman" panose="02020603050405020304" pitchFamily="18" charset="0"/>
              <a:ea typeface="Andale Sans UI"/>
              <a:cs typeface="Tahoma" panose="020B0604030504040204" pitchFamily="34" charset="0"/>
            </a:endParaRPr>
          </a:p>
          <a:p>
            <a:pPr lvl="0">
              <a:lnSpc>
                <a:spcPct val="115000"/>
              </a:lnSpc>
              <a:spcBef>
                <a:spcPts val="600"/>
              </a:spcBef>
              <a:spcAft>
                <a:spcPts val="600"/>
              </a:spcAft>
              <a:buFont typeface="Wingdings" panose="05000000000000000000" pitchFamily="2" charset="2"/>
              <a:buChar char="q"/>
            </a:pPr>
            <a:r>
              <a:rPr lang="it-IT" sz="1800" kern="150">
                <a:effectLst/>
                <a:latin typeface="Calibri" panose="020F0502020204030204" pitchFamily="34" charset="0"/>
                <a:ea typeface="Andale Sans UI"/>
                <a:cs typeface="Tahoma" panose="020B0604030504040204" pitchFamily="34" charset="0"/>
              </a:rPr>
              <a:t>impegnarsi a non utilizzare prodotti in plastica monouso, elencati all’art. 4 della direttiva (UE) 2019/904, in caso di somministrazione di cibi e bevande</a:t>
            </a:r>
            <a:endParaRPr lang="it-IT" sz="1800" kern="150">
              <a:effectLst/>
              <a:latin typeface="Times New Roman" panose="02020603050405020304" pitchFamily="18" charset="0"/>
              <a:ea typeface="Andale Sans UI"/>
              <a:cs typeface="Tahoma" panose="020B0604030504040204" pitchFamily="34" charset="0"/>
            </a:endParaRPr>
          </a:p>
          <a:p>
            <a:pPr lvl="0">
              <a:lnSpc>
                <a:spcPct val="115000"/>
              </a:lnSpc>
              <a:spcBef>
                <a:spcPts val="600"/>
              </a:spcBef>
              <a:spcAft>
                <a:spcPts val="600"/>
              </a:spcAft>
              <a:buFont typeface="Wingdings" panose="05000000000000000000" pitchFamily="2" charset="2"/>
              <a:buChar char="q"/>
            </a:pPr>
            <a:r>
              <a:rPr lang="it-IT" sz="1800" kern="150">
                <a:effectLst/>
                <a:latin typeface="Calibri" panose="020F0502020204030204" pitchFamily="34" charset="0"/>
                <a:ea typeface="Yu Mincho" panose="02020400000000000000" pitchFamily="18" charset="-128"/>
                <a:cs typeface="Arial" panose="020B0604020202020204" pitchFamily="34" charset="0"/>
              </a:rPr>
              <a:t>applicare la normativa in materia di previdenza, assistenza e assicurazione sul lavoro del personale tecnico, amministrativo assunto, anche a tempo determinato, con versamento di ogni contributo di legge e rispettare le norme in materia di prevenzione degli infortuni sui luoghi di lavoro e delle malattie professionali, della sicurezza sui luoghi di lavoro, dei contratti collettivi di lavoro, nonché le norme in materia fiscale e tributaria</a:t>
            </a:r>
            <a:endParaRPr lang="it-IT" sz="1800" kern="150">
              <a:effectLst/>
              <a:latin typeface="Times New Roman" panose="02020603050405020304" pitchFamily="18" charset="0"/>
              <a:ea typeface="Andale Sans UI"/>
              <a:cs typeface="Tahoma" panose="020B0604030504040204" pitchFamily="34" charset="0"/>
            </a:endParaRPr>
          </a:p>
          <a:p>
            <a:pPr lvl="0">
              <a:lnSpc>
                <a:spcPct val="115000"/>
              </a:lnSpc>
              <a:spcBef>
                <a:spcPts val="600"/>
              </a:spcBef>
              <a:spcAft>
                <a:spcPts val="600"/>
              </a:spcAft>
              <a:buFont typeface="Wingdings" panose="05000000000000000000" pitchFamily="2" charset="2"/>
              <a:buChar char="q"/>
            </a:pPr>
            <a:r>
              <a:rPr lang="it-IT" sz="1800" kern="150">
                <a:effectLst/>
                <a:latin typeface="Calibri" panose="020F0502020204030204" pitchFamily="34" charset="0"/>
                <a:ea typeface="Andale Sans UI"/>
                <a:cs typeface="Tahoma" panose="020B0604030504040204" pitchFamily="34" charset="0"/>
              </a:rPr>
              <a:t>conservare presso la propria sede legale copia di tutta la documentazione contabile, in regola con la normativa civilistica, fiscale e tributaria per un periodo di cinque anni a partire dalla conclusione del progetto</a:t>
            </a:r>
            <a:endParaRPr lang="it-IT" sz="1800" kern="150">
              <a:effectLst/>
              <a:latin typeface="Times New Roman" panose="02020603050405020304" pitchFamily="18" charset="0"/>
              <a:ea typeface="Andale Sans UI"/>
              <a:cs typeface="Tahoma" panose="020B0604030504040204" pitchFamily="34" charset="0"/>
            </a:endParaRPr>
          </a:p>
          <a:p>
            <a:pPr>
              <a:buFont typeface="Wingdings" panose="05000000000000000000" pitchFamily="2" charset="2"/>
              <a:buChar char="ü"/>
            </a:pPr>
            <a:endParaRPr lang="it-IT" sz="1800">
              <a:solidFill>
                <a:schemeClr val="tx1"/>
              </a:solidFill>
              <a:latin typeface="Calibri"/>
              <a:cs typeface="Calibri"/>
            </a:endParaRPr>
          </a:p>
        </p:txBody>
      </p:sp>
      <p:sp>
        <p:nvSpPr>
          <p:cNvPr id="4" name="Segnaposto piè di pagina 3">
            <a:extLst>
              <a:ext uri="{FF2B5EF4-FFF2-40B4-BE49-F238E27FC236}">
                <a16:creationId xmlns:a16="http://schemas.microsoft.com/office/drawing/2014/main" id="{5EAD802B-3FFA-2492-0FF3-285FEA242619}"/>
              </a:ext>
            </a:extLst>
          </p:cNvPr>
          <p:cNvSpPr>
            <a:spLocks noGrp="1"/>
          </p:cNvSpPr>
          <p:nvPr>
            <p:ph type="ftr" sz="quarter" idx="11"/>
          </p:nvPr>
        </p:nvSpPr>
        <p:spPr>
          <a:xfrm>
            <a:off x="676800" y="6040800"/>
            <a:ext cx="7283818" cy="365125"/>
          </a:xfrm>
        </p:spPr>
        <p:txBody>
          <a:bodyPr/>
          <a:lstStyle/>
          <a:p>
            <a:r>
              <a:rPr lang="it-IT"/>
              <a:t>L.R. 21/2023 AVVISO PER IL SOSTEGNO A PROGETTI DI PROMOZIONE CULTURALE DI RILEVANZA REGIONALE O SOVRALOCALE – ANNO 2025</a:t>
            </a:r>
            <a:endParaRPr lang="en-US"/>
          </a:p>
        </p:txBody>
      </p:sp>
      <p:sp>
        <p:nvSpPr>
          <p:cNvPr id="10" name="CasellaDiTesto 9">
            <a:extLst>
              <a:ext uri="{FF2B5EF4-FFF2-40B4-BE49-F238E27FC236}">
                <a16:creationId xmlns:a16="http://schemas.microsoft.com/office/drawing/2014/main" id="{422F7635-7A8C-4B39-B03A-E023BF29CCE1}"/>
              </a:ext>
            </a:extLst>
          </p:cNvPr>
          <p:cNvSpPr txBox="1"/>
          <p:nvPr/>
        </p:nvSpPr>
        <p:spPr>
          <a:xfrm>
            <a:off x="752835" y="517127"/>
            <a:ext cx="4314115" cy="523220"/>
          </a:xfrm>
          <a:prstGeom prst="rect">
            <a:avLst/>
          </a:prstGeom>
          <a:noFill/>
        </p:spPr>
        <p:txBody>
          <a:bodyPr wrap="square" lIns="91440" tIns="45720" rIns="91440" bIns="45720" anchor="t">
            <a:spAutoFit/>
          </a:bodyPr>
          <a:lstStyle/>
          <a:p>
            <a:r>
              <a:rPr lang="it-IT" sz="2800" spc="-60">
                <a:solidFill>
                  <a:schemeClr val="accent1"/>
                </a:solidFill>
                <a:ea typeface="+mj-ea"/>
                <a:cs typeface="+mj-cs"/>
              </a:rPr>
              <a:t>Obblighi per i beneficiari </a:t>
            </a:r>
          </a:p>
        </p:txBody>
      </p:sp>
    </p:spTree>
    <p:extLst>
      <p:ext uri="{BB962C8B-B14F-4D97-AF65-F5344CB8AC3E}">
        <p14:creationId xmlns:p14="http://schemas.microsoft.com/office/powerpoint/2010/main" val="84806235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4866A98-3EBD-57A5-607B-0F739A2EE006}"/>
              </a:ext>
            </a:extLst>
          </p:cNvPr>
          <p:cNvSpPr>
            <a:spLocks noGrp="1"/>
          </p:cNvSpPr>
          <p:nvPr>
            <p:ph type="ctrTitle"/>
          </p:nvPr>
        </p:nvSpPr>
        <p:spPr>
          <a:xfrm>
            <a:off x="1053991" y="716318"/>
            <a:ext cx="5573527" cy="677745"/>
          </a:xfrm>
        </p:spPr>
        <p:txBody>
          <a:bodyPr anchor="ctr">
            <a:normAutofit/>
          </a:bodyPr>
          <a:lstStyle/>
          <a:p>
            <a:pPr algn="l"/>
            <a:r>
              <a:rPr lang="it-IT" sz="3200">
                <a:latin typeface="+mn-lt"/>
              </a:rPr>
              <a:t>Obblighi di comunicazione</a:t>
            </a:r>
          </a:p>
        </p:txBody>
      </p:sp>
      <p:sp>
        <p:nvSpPr>
          <p:cNvPr id="3" name="Sottotitolo 2">
            <a:extLst>
              <a:ext uri="{FF2B5EF4-FFF2-40B4-BE49-F238E27FC236}">
                <a16:creationId xmlns:a16="http://schemas.microsoft.com/office/drawing/2014/main" id="{057AF87D-FD36-F591-2508-4F3A7A4058EE}"/>
              </a:ext>
            </a:extLst>
          </p:cNvPr>
          <p:cNvSpPr>
            <a:spLocks noGrp="1"/>
          </p:cNvSpPr>
          <p:nvPr>
            <p:ph type="subTitle" idx="1"/>
          </p:nvPr>
        </p:nvSpPr>
        <p:spPr>
          <a:xfrm>
            <a:off x="771786" y="1394063"/>
            <a:ext cx="8867163" cy="4479852"/>
          </a:xfrm>
        </p:spPr>
        <p:txBody>
          <a:bodyPr anchor="ctr">
            <a:normAutofit fontScale="92500" lnSpcReduction="10000"/>
          </a:bodyPr>
          <a:lstStyle/>
          <a:p>
            <a:pPr marL="270000" lvl="1" algn="l">
              <a:lnSpc>
                <a:spcPct val="115000"/>
              </a:lnSpc>
              <a:spcBef>
                <a:spcPts val="600"/>
              </a:spcBef>
              <a:spcAft>
                <a:spcPts val="600"/>
              </a:spcAft>
            </a:pPr>
            <a:r>
              <a:rPr lang="it-IT" sz="2100" kern="150">
                <a:solidFill>
                  <a:schemeClr val="tx1"/>
                </a:solidFill>
                <a:ea typeface="Andale Sans UI"/>
                <a:cs typeface="Tahoma" panose="020B0604030504040204" pitchFamily="34" charset="0"/>
              </a:rPr>
              <a:t>T</a:t>
            </a:r>
            <a:r>
              <a:rPr lang="it-IT" sz="2100" kern="150">
                <a:solidFill>
                  <a:schemeClr val="tx1"/>
                </a:solidFill>
                <a:effectLst/>
                <a:ea typeface="Andale Sans UI"/>
                <a:cs typeface="Tahoma" panose="020B0604030504040204" pitchFamily="34" charset="0"/>
              </a:rPr>
              <a:t>utti i beneficiari sono tenuti:</a:t>
            </a:r>
            <a:endParaRPr lang="it-IT" sz="2100" kern="150">
              <a:solidFill>
                <a:schemeClr val="tx1"/>
              </a:solidFill>
              <a:ea typeface="Andale Sans UI"/>
              <a:cs typeface="Tahoma" panose="020B0604030504040204" pitchFamily="34" charset="0"/>
            </a:endParaRPr>
          </a:p>
          <a:p>
            <a:pPr marL="628650" lvl="1" indent="-270000" algn="l">
              <a:lnSpc>
                <a:spcPct val="115000"/>
              </a:lnSpc>
              <a:spcBef>
                <a:spcPts val="600"/>
              </a:spcBef>
              <a:spcAft>
                <a:spcPts val="600"/>
              </a:spcAft>
              <a:buFont typeface="Wingdings" panose="05000000000000000000" pitchFamily="2" charset="2"/>
              <a:buChar char="q"/>
            </a:pPr>
            <a:r>
              <a:rPr lang="it-IT" sz="2100" kern="150">
                <a:solidFill>
                  <a:schemeClr val="tx1"/>
                </a:solidFill>
                <a:effectLst/>
                <a:latin typeface="+mj-lt"/>
                <a:ea typeface="Andale Sans UI"/>
                <a:cs typeface="Tahoma" panose="020B0604030504040204" pitchFamily="34" charset="0"/>
              </a:rPr>
              <a:t>a trasmettere via e-mail alla Regione (promocultura@regione.emilia-romagna.it) il </a:t>
            </a:r>
            <a:r>
              <a:rPr lang="it-IT" sz="2100" u="sng" kern="150">
                <a:solidFill>
                  <a:schemeClr val="accent1"/>
                </a:solidFill>
                <a:effectLst/>
                <a:latin typeface="+mj-lt"/>
                <a:ea typeface="Andale Sans UI"/>
                <a:cs typeface="Tahoma" panose="020B0604030504040204" pitchFamily="34" charset="0"/>
              </a:rPr>
              <a:t>programma definitivo delle attività previste</a:t>
            </a:r>
            <a:r>
              <a:rPr lang="it-IT" sz="2100" kern="150">
                <a:effectLst/>
                <a:latin typeface="+mj-lt"/>
                <a:ea typeface="Andale Sans UI"/>
                <a:cs typeface="Tahoma" panose="020B0604030504040204" pitchFamily="34" charset="0"/>
              </a:rPr>
              <a:t> </a:t>
            </a:r>
            <a:r>
              <a:rPr lang="it-IT" sz="2100" kern="150">
                <a:solidFill>
                  <a:schemeClr val="tx1"/>
                </a:solidFill>
                <a:effectLst/>
                <a:latin typeface="+mj-lt"/>
                <a:ea typeface="Andale Sans UI"/>
                <a:cs typeface="Tahoma" panose="020B0604030504040204" pitchFamily="34" charset="0"/>
              </a:rPr>
              <a:t>dal progetto sostenuto</a:t>
            </a:r>
          </a:p>
          <a:p>
            <a:pPr marL="628650" lvl="1" indent="-270000" algn="l">
              <a:lnSpc>
                <a:spcPct val="115000"/>
              </a:lnSpc>
              <a:spcBef>
                <a:spcPts val="600"/>
              </a:spcBef>
              <a:spcAft>
                <a:spcPts val="600"/>
              </a:spcAft>
              <a:buFont typeface="Wingdings" panose="05000000000000000000" pitchFamily="2" charset="2"/>
              <a:buChar char="q"/>
            </a:pPr>
            <a:r>
              <a:rPr lang="it-IT" sz="2100" kern="150">
                <a:solidFill>
                  <a:schemeClr val="tx1"/>
                </a:solidFill>
                <a:effectLst/>
                <a:latin typeface="+mj-lt"/>
                <a:ea typeface="Andale Sans UI"/>
                <a:cs typeface="Tahoma" panose="020B0604030504040204" pitchFamily="34" charset="0"/>
              </a:rPr>
              <a:t>ad informare la Regione Emilia-Romagna con un congruo preavviso della </a:t>
            </a:r>
            <a:r>
              <a:rPr lang="it-IT" sz="2100" u="sng" kern="150">
                <a:solidFill>
                  <a:schemeClr val="accent1"/>
                </a:solidFill>
                <a:effectLst/>
                <a:latin typeface="+mj-lt"/>
                <a:ea typeface="Andale Sans UI"/>
                <a:cs typeface="Tahoma" panose="020B0604030504040204" pitchFamily="34" charset="0"/>
              </a:rPr>
              <a:t>conferenza stampa di presentazione del programma</a:t>
            </a:r>
            <a:r>
              <a:rPr lang="it-IT" sz="2100" kern="150">
                <a:solidFill>
                  <a:schemeClr val="accent1"/>
                </a:solidFill>
                <a:effectLst/>
                <a:latin typeface="+mj-lt"/>
                <a:ea typeface="Andale Sans UI"/>
                <a:cs typeface="Tahoma" panose="020B0604030504040204" pitchFamily="34" charset="0"/>
              </a:rPr>
              <a:t> </a:t>
            </a:r>
            <a:r>
              <a:rPr lang="it-IT" sz="2100" kern="150">
                <a:solidFill>
                  <a:schemeClr val="tx1"/>
                </a:solidFill>
                <a:effectLst/>
                <a:latin typeface="+mj-lt"/>
                <a:ea typeface="Andale Sans UI"/>
                <a:cs typeface="Tahoma" panose="020B0604030504040204" pitchFamily="34" charset="0"/>
              </a:rPr>
              <a:t>o, in alternativa, a trasmettere alla Regione il </a:t>
            </a:r>
            <a:r>
              <a:rPr lang="it-IT" sz="2100" u="sng" kern="150">
                <a:solidFill>
                  <a:schemeClr val="accent1"/>
                </a:solidFill>
                <a:effectLst/>
                <a:latin typeface="+mj-lt"/>
                <a:ea typeface="Andale Sans UI"/>
                <a:cs typeface="Tahoma" panose="020B0604030504040204" pitchFamily="34" charset="0"/>
              </a:rPr>
              <a:t>comunicato stampa prima della sua diffusione</a:t>
            </a:r>
            <a:endParaRPr lang="it-IT" sz="2100" kern="150">
              <a:effectLst/>
              <a:latin typeface="+mj-lt"/>
              <a:ea typeface="Andale Sans UI"/>
              <a:cs typeface="Tahoma" panose="020B0604030504040204" pitchFamily="34" charset="0"/>
            </a:endParaRPr>
          </a:p>
          <a:p>
            <a:pPr marL="628650" lvl="1" indent="-270000" algn="l">
              <a:lnSpc>
                <a:spcPct val="115000"/>
              </a:lnSpc>
              <a:spcBef>
                <a:spcPts val="600"/>
              </a:spcBef>
              <a:spcAft>
                <a:spcPts val="600"/>
              </a:spcAft>
              <a:buFont typeface="Wingdings" panose="05000000000000000000" pitchFamily="2" charset="2"/>
              <a:buChar char="q"/>
            </a:pPr>
            <a:r>
              <a:rPr lang="it-IT" sz="2100">
                <a:solidFill>
                  <a:schemeClr val="tx1"/>
                </a:solidFill>
                <a:effectLst/>
                <a:latin typeface="+mj-lt"/>
                <a:ea typeface="Calibri" panose="020F0502020204030204" pitchFamily="34" charset="0"/>
                <a:cs typeface="Times New Roman" panose="02020603050405020304" pitchFamily="18" charset="0"/>
              </a:rPr>
              <a:t>a</a:t>
            </a:r>
            <a:r>
              <a:rPr lang="it-IT" sz="2100">
                <a:solidFill>
                  <a:schemeClr val="tx1"/>
                </a:solidFill>
                <a:latin typeface="+mj-lt"/>
                <a:ea typeface="Calibri" panose="020F0502020204030204" pitchFamily="34" charset="0"/>
                <a:cs typeface="Times New Roman" panose="02020603050405020304" pitchFamily="18" charset="0"/>
              </a:rPr>
              <a:t> mettere in evidenza il finanziamento della Regione Emilia-Romagna, </a:t>
            </a:r>
            <a:r>
              <a:rPr lang="it-IT" sz="2100" u="sng">
                <a:solidFill>
                  <a:schemeClr val="accent1"/>
                </a:solidFill>
                <a:effectLst/>
                <a:latin typeface="+mj-lt"/>
                <a:ea typeface="Calibri" panose="020F0502020204030204" pitchFamily="34" charset="0"/>
                <a:cs typeface="Times New Roman" panose="02020603050405020304" pitchFamily="18" charset="0"/>
              </a:rPr>
              <a:t>apponendo il logo</a:t>
            </a:r>
            <a:r>
              <a:rPr lang="it-IT" sz="2100">
                <a:solidFill>
                  <a:schemeClr val="tx1"/>
                </a:solidFill>
                <a:effectLst/>
                <a:latin typeface="+mj-lt"/>
                <a:ea typeface="Calibri" panose="020F0502020204030204" pitchFamily="34" charset="0"/>
                <a:cs typeface="Times New Roman" panose="02020603050405020304" pitchFamily="18" charset="0"/>
              </a:rPr>
              <a:t> e specificando </a:t>
            </a:r>
            <a:r>
              <a:rPr lang="it-IT" sz="2100">
                <a:solidFill>
                  <a:schemeClr val="tx1"/>
                </a:solidFill>
                <a:latin typeface="+mj-lt"/>
                <a:ea typeface="Calibri" panose="020F0502020204030204" pitchFamily="34" charset="0"/>
                <a:cs typeface="Times New Roman" panose="02020603050405020304" pitchFamily="18" charset="0"/>
              </a:rPr>
              <a:t>che </a:t>
            </a:r>
            <a:r>
              <a:rPr lang="it-IT" sz="2100" u="sng">
                <a:solidFill>
                  <a:schemeClr val="accent1"/>
                </a:solidFill>
                <a:latin typeface="+mj-lt"/>
                <a:ea typeface="Calibri" panose="020F0502020204030204" pitchFamily="34" charset="0"/>
                <a:cs typeface="Times New Roman" panose="02020603050405020304" pitchFamily="18" charset="0"/>
              </a:rPr>
              <a:t>il progetto è stato realizzato grazie al contributo regionale</a:t>
            </a:r>
            <a:r>
              <a:rPr lang="it-IT" sz="2100">
                <a:solidFill>
                  <a:schemeClr val="tx1"/>
                </a:solidFill>
                <a:latin typeface="+mj-lt"/>
                <a:ea typeface="Calibri" panose="020F0502020204030204" pitchFamily="34" charset="0"/>
                <a:cs typeface="Times New Roman" panose="02020603050405020304" pitchFamily="18" charset="0"/>
              </a:rPr>
              <a:t> </a:t>
            </a:r>
            <a:r>
              <a:rPr lang="it-IT" sz="2100">
                <a:solidFill>
                  <a:schemeClr val="tx1"/>
                </a:solidFill>
                <a:effectLst/>
                <a:latin typeface="+mj-lt"/>
                <a:ea typeface="Calibri" panose="020F0502020204030204" pitchFamily="34" charset="0"/>
                <a:cs typeface="Times New Roman" panose="02020603050405020304" pitchFamily="18" charset="0"/>
              </a:rPr>
              <a:t>su tutti i materiali informativi, pubblicitari e promozionali (manifesti cartacei, digitali, pagina web e social network) relativi al progetto finanziato</a:t>
            </a:r>
            <a:endParaRPr lang="it-IT" sz="2100" u="sng">
              <a:solidFill>
                <a:schemeClr val="accent1"/>
              </a:solidFill>
              <a:latin typeface="+mj-lt"/>
            </a:endParaRPr>
          </a:p>
        </p:txBody>
      </p:sp>
      <p:sp>
        <p:nvSpPr>
          <p:cNvPr id="4" name="Segnaposto piè di pagina 3">
            <a:extLst>
              <a:ext uri="{FF2B5EF4-FFF2-40B4-BE49-F238E27FC236}">
                <a16:creationId xmlns:a16="http://schemas.microsoft.com/office/drawing/2014/main" id="{F14A5222-6B80-1771-D8A1-619655515D6C}"/>
              </a:ext>
            </a:extLst>
          </p:cNvPr>
          <p:cNvSpPr>
            <a:spLocks noGrp="1"/>
          </p:cNvSpPr>
          <p:nvPr>
            <p:ph type="ftr" sz="quarter" idx="11"/>
          </p:nvPr>
        </p:nvSpPr>
        <p:spPr>
          <a:xfrm>
            <a:off x="676800" y="6040800"/>
            <a:ext cx="7359319" cy="365125"/>
          </a:xfrm>
        </p:spPr>
        <p:txBody>
          <a:bodyPr>
            <a:normAutofit/>
          </a:bodyPr>
          <a:lstStyle/>
          <a:p>
            <a:pPr>
              <a:lnSpc>
                <a:spcPct val="90000"/>
              </a:lnSpc>
              <a:spcAft>
                <a:spcPts val="600"/>
              </a:spcAft>
            </a:pPr>
            <a:r>
              <a:rPr lang="it-IT"/>
              <a:t>L.R. 21/2023 AVVISO PER IL SOSTEGNO A PROGETTI DI PROMOZIONE CULTURALE DI RILEVANZA REGIONALE O SOVRALOCALE – ANNO 2025</a:t>
            </a:r>
            <a:endParaRPr lang="en-US"/>
          </a:p>
        </p:txBody>
      </p:sp>
    </p:spTree>
    <p:extLst>
      <p:ext uri="{BB962C8B-B14F-4D97-AF65-F5344CB8AC3E}">
        <p14:creationId xmlns:p14="http://schemas.microsoft.com/office/powerpoint/2010/main" val="336710692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8589087-EF6E-374A-7D58-9BA335C31131}"/>
              </a:ext>
            </a:extLst>
          </p:cNvPr>
          <p:cNvSpPr>
            <a:spLocks noGrp="1"/>
          </p:cNvSpPr>
          <p:nvPr>
            <p:ph type="title"/>
          </p:nvPr>
        </p:nvSpPr>
        <p:spPr>
          <a:xfrm>
            <a:off x="677334" y="609600"/>
            <a:ext cx="8596668" cy="581637"/>
          </a:xfrm>
        </p:spPr>
        <p:txBody>
          <a:bodyPr>
            <a:normAutofit/>
          </a:bodyPr>
          <a:lstStyle/>
          <a:p>
            <a:r>
              <a:rPr lang="it-IT" sz="3200"/>
              <a:t>Apposizione del logo regionale</a:t>
            </a:r>
          </a:p>
        </p:txBody>
      </p:sp>
      <p:sp>
        <p:nvSpPr>
          <p:cNvPr id="3" name="Segnaposto contenuto 2">
            <a:extLst>
              <a:ext uri="{FF2B5EF4-FFF2-40B4-BE49-F238E27FC236}">
                <a16:creationId xmlns:a16="http://schemas.microsoft.com/office/drawing/2014/main" id="{7E7E94B7-5EBD-1267-F927-027843A99F81}"/>
              </a:ext>
            </a:extLst>
          </p:cNvPr>
          <p:cNvSpPr>
            <a:spLocks noGrp="1"/>
          </p:cNvSpPr>
          <p:nvPr>
            <p:ph idx="1"/>
          </p:nvPr>
        </p:nvSpPr>
        <p:spPr>
          <a:xfrm>
            <a:off x="677333" y="1275127"/>
            <a:ext cx="9037117" cy="4697834"/>
          </a:xfrm>
        </p:spPr>
        <p:txBody>
          <a:bodyPr vert="horz" lIns="91440" tIns="45720" rIns="91440" bIns="45720" rtlCol="0" anchor="t">
            <a:normAutofit fontScale="92500" lnSpcReduction="10000"/>
          </a:bodyPr>
          <a:lstStyle/>
          <a:p>
            <a:r>
              <a:rPr lang="it-IT" dirty="0"/>
              <a:t>Nella fase di istruttoria (antecedente la pubblicazione della graduatoria) </a:t>
            </a:r>
            <a:r>
              <a:rPr lang="it-IT" b="1" dirty="0"/>
              <a:t>è possibile</a:t>
            </a:r>
            <a:r>
              <a:rPr lang="it-IT" dirty="0"/>
              <a:t>  apporre il </a:t>
            </a:r>
            <a:r>
              <a:rPr lang="it-IT" dirty="0">
                <a:solidFill>
                  <a:schemeClr val="tx1"/>
                </a:solidFill>
              </a:rPr>
              <a:t>l</a:t>
            </a:r>
            <a:r>
              <a:rPr lang="it-IT" sz="1800" dirty="0">
                <a:solidFill>
                  <a:schemeClr val="tx1"/>
                </a:solidFill>
                <a:effectLst/>
                <a:latin typeface="+mj-lt"/>
                <a:ea typeface="Calibri"/>
                <a:cs typeface="Times New Roman"/>
              </a:rPr>
              <a:t>ogo della Regione Emilia-Romagna </a:t>
            </a:r>
            <a:r>
              <a:rPr lang="it-IT" dirty="0">
                <a:solidFill>
                  <a:schemeClr val="tx1"/>
                </a:solidFill>
                <a:latin typeface="+mj-lt"/>
                <a:ea typeface="Calibri"/>
                <a:cs typeface="Times New Roman"/>
              </a:rPr>
              <a:t>previa richiesta del patrocinio regionale. In tal caso</a:t>
            </a:r>
            <a:r>
              <a:rPr lang="it-IT" sz="1800" dirty="0">
                <a:solidFill>
                  <a:schemeClr val="tx1"/>
                </a:solidFill>
                <a:effectLst/>
                <a:latin typeface="+mj-lt"/>
                <a:ea typeface="Calibri"/>
                <a:cs typeface="Times New Roman"/>
              </a:rPr>
              <a:t> i materiali informativi, pubblicitari e promozionali (manifesti cartacei, digitali, pagina web e social network) relativi al progetto</a:t>
            </a:r>
            <a:r>
              <a:rPr lang="it-IT" dirty="0">
                <a:solidFill>
                  <a:schemeClr val="tx1"/>
                </a:solidFill>
                <a:latin typeface="+mj-lt"/>
                <a:ea typeface="Calibri"/>
                <a:cs typeface="Times New Roman"/>
              </a:rPr>
              <a:t> riporteranno la </a:t>
            </a:r>
            <a:r>
              <a:rPr lang="it-IT">
                <a:solidFill>
                  <a:schemeClr val="tx1"/>
                </a:solidFill>
                <a:latin typeface="+mj-lt"/>
                <a:ea typeface="Calibri"/>
                <a:cs typeface="Times New Roman"/>
              </a:rPr>
              <a:t>dicitura </a:t>
            </a:r>
            <a:r>
              <a:rPr lang="it-IT" sz="1800" u="sng">
                <a:solidFill>
                  <a:schemeClr val="accent1"/>
                </a:solidFill>
                <a:effectLst/>
                <a:latin typeface="+mj-lt"/>
                <a:ea typeface="Calibri"/>
                <a:cs typeface="Times New Roman"/>
              </a:rPr>
              <a:t>“con il patrocinio della Regione Emilia-Romagna”</a:t>
            </a:r>
          </a:p>
          <a:p>
            <a:pPr marL="0" indent="0">
              <a:buNone/>
            </a:pPr>
            <a:endParaRPr lang="it-IT" u="sng">
              <a:solidFill>
                <a:schemeClr val="accent1"/>
              </a:solidFill>
              <a:latin typeface="+mj-lt"/>
              <a:ea typeface="Calibri" panose="020F0502020204030204" pitchFamily="34" charset="0"/>
              <a:cs typeface="Times New Roman" panose="02020603050405020304" pitchFamily="18" charset="0"/>
            </a:endParaRPr>
          </a:p>
          <a:p>
            <a:pPr marL="1257300" lvl="3" indent="0">
              <a:spcBef>
                <a:spcPts val="0"/>
              </a:spcBef>
              <a:buNone/>
            </a:pPr>
            <a:r>
              <a:rPr lang="it-IT" sz="1500" dirty="0">
                <a:solidFill>
                  <a:schemeClr val="tx1"/>
                </a:solidFill>
                <a:ea typeface="Calibri"/>
                <a:cs typeface="Times New Roman"/>
              </a:rPr>
              <a:t>La procedura per la richiesta di patrocinio prevede l’invio di un modulo, insieme a una breve relazione esplicativa su programma e contenuti del progetto, 30 gg. prima della sua realizzazione.</a:t>
            </a:r>
          </a:p>
          <a:p>
            <a:pPr marL="1257300" lvl="3" indent="0">
              <a:spcBef>
                <a:spcPts val="0"/>
              </a:spcBef>
              <a:buNone/>
            </a:pPr>
            <a:r>
              <a:rPr lang="it-IT" sz="1500" dirty="0">
                <a:solidFill>
                  <a:schemeClr val="tx1"/>
                </a:solidFill>
                <a:ea typeface="Calibri"/>
                <a:cs typeface="Times New Roman"/>
              </a:rPr>
              <a:t>I materiali e le informazioni sono reperibili qui:  </a:t>
            </a:r>
            <a:r>
              <a:rPr lang="it-IT" sz="1500" dirty="0">
                <a:solidFill>
                  <a:schemeClr val="tx1"/>
                </a:solidFill>
                <a:hlinkClick r:id="rId2">
                  <a:extLst>
                    <a:ext uri="{A12FA001-AC4F-418D-AE19-62706E023703}">
                      <ahyp:hlinkClr xmlns:ahyp="http://schemas.microsoft.com/office/drawing/2018/hyperlinkcolor" val="tx"/>
                    </a:ext>
                  </a:extLst>
                </a:hlinkClick>
              </a:rPr>
              <a:t>Patrocinio regionale a manifestazioni ed eventi - Regione Emilia-Romagna</a:t>
            </a:r>
            <a:endParaRPr lang="it-IT" sz="1500" dirty="0">
              <a:solidFill>
                <a:schemeClr val="tx1"/>
              </a:solidFill>
              <a:ea typeface="Calibri" panose="020F0502020204030204" pitchFamily="34" charset="0"/>
              <a:cs typeface="Times New Roman" panose="02020603050405020304" pitchFamily="18" charset="0"/>
            </a:endParaRPr>
          </a:p>
          <a:p>
            <a:pPr marL="0" indent="0">
              <a:buNone/>
            </a:pPr>
            <a:endParaRPr lang="it-IT" u="sng">
              <a:solidFill>
                <a:schemeClr val="accent1"/>
              </a:solidFill>
              <a:latin typeface="+mj-lt"/>
              <a:ea typeface="Calibri" panose="020F0502020204030204" pitchFamily="34" charset="0"/>
              <a:cs typeface="Times New Roman" panose="02020603050405020304" pitchFamily="18" charset="0"/>
            </a:endParaRPr>
          </a:p>
          <a:p>
            <a:r>
              <a:rPr lang="it-IT" dirty="0">
                <a:solidFill>
                  <a:schemeClr val="tx1"/>
                </a:solidFill>
                <a:latin typeface="+mj-lt"/>
                <a:ea typeface="Calibri"/>
                <a:cs typeface="Times New Roman"/>
              </a:rPr>
              <a:t>Se il progetto è ammesso a finanziamento </a:t>
            </a:r>
            <a:r>
              <a:rPr lang="it-IT" dirty="0"/>
              <a:t>occorre  indicare che </a:t>
            </a:r>
            <a:r>
              <a:rPr lang="it-IT" sz="1800" dirty="0">
                <a:solidFill>
                  <a:schemeClr val="tx1"/>
                </a:solidFill>
                <a:effectLst/>
                <a:latin typeface="+mj-lt"/>
                <a:ea typeface="Calibri"/>
                <a:cs typeface="Times New Roman"/>
              </a:rPr>
              <a:t>esso è stato realizzato </a:t>
            </a:r>
            <a:r>
              <a:rPr lang="it-IT" sz="1800" u="sng">
                <a:solidFill>
                  <a:schemeClr val="accent1"/>
                </a:solidFill>
                <a:effectLst/>
                <a:latin typeface="+mj-lt"/>
                <a:ea typeface="Calibri"/>
                <a:cs typeface="Times New Roman"/>
              </a:rPr>
              <a:t>“con il contributo della Regione Emilia-Romagna</a:t>
            </a:r>
            <a:r>
              <a:rPr lang="it-IT" u="sng">
                <a:solidFill>
                  <a:schemeClr val="accent1"/>
                </a:solidFill>
                <a:latin typeface="+mj-lt"/>
                <a:ea typeface="Calibri"/>
                <a:cs typeface="Times New Roman"/>
              </a:rPr>
              <a:t>”; </a:t>
            </a:r>
            <a:r>
              <a:rPr lang="it-IT" u="sng">
                <a:solidFill>
                  <a:schemeClr val="tx1"/>
                </a:solidFill>
                <a:latin typeface="+mj-lt"/>
                <a:ea typeface="Calibri"/>
                <a:cs typeface="Times New Roman"/>
              </a:rPr>
              <a:t>occorre dunque </a:t>
            </a:r>
            <a:r>
              <a:rPr lang="it-IT" u="sng" dirty="0">
                <a:solidFill>
                  <a:srgbClr val="404040"/>
                </a:solidFill>
                <a:latin typeface="+mj-lt"/>
                <a:ea typeface="Calibri"/>
                <a:cs typeface="Times New Roman"/>
              </a:rPr>
              <a:t>modificare la dicitura</a:t>
            </a:r>
            <a:r>
              <a:rPr lang="it-IT" dirty="0">
                <a:solidFill>
                  <a:srgbClr val="404040"/>
                </a:solidFill>
                <a:latin typeface="+mj-lt"/>
                <a:ea typeface="Calibri"/>
                <a:cs typeface="Times New Roman"/>
              </a:rPr>
              <a:t> su sito web e social network,</a:t>
            </a:r>
            <a:r>
              <a:rPr lang="it-IT" dirty="0">
                <a:solidFill>
                  <a:schemeClr val="tx1"/>
                </a:solidFill>
                <a:latin typeface="+mj-lt"/>
                <a:ea typeface="Calibri"/>
                <a:cs typeface="Times New Roman"/>
              </a:rPr>
              <a:t> </a:t>
            </a:r>
            <a:r>
              <a:rPr lang="it-IT" sz="1800" dirty="0">
                <a:solidFill>
                  <a:schemeClr val="tx1"/>
                </a:solidFill>
                <a:effectLst/>
                <a:latin typeface="+mj-lt"/>
                <a:ea typeface="Calibri"/>
                <a:cs typeface="Times New Roman"/>
              </a:rPr>
              <a:t>nonché </a:t>
            </a:r>
            <a:r>
              <a:rPr lang="it-IT" dirty="0"/>
              <a:t>apporre il </a:t>
            </a:r>
            <a:r>
              <a:rPr lang="it-IT" dirty="0">
                <a:solidFill>
                  <a:schemeClr val="tx1"/>
                </a:solidFill>
              </a:rPr>
              <a:t>l</a:t>
            </a:r>
            <a:r>
              <a:rPr lang="it-IT" sz="1800" dirty="0">
                <a:solidFill>
                  <a:schemeClr val="tx1"/>
                </a:solidFill>
                <a:effectLst/>
                <a:latin typeface="+mj-lt"/>
                <a:ea typeface="Calibri"/>
                <a:cs typeface="Times New Roman"/>
              </a:rPr>
              <a:t>ogo regionale e specificare su tutti i materiali informativi, pubblicitari e promozionali (manifesti cartacei, digitali, ecc.) </a:t>
            </a:r>
            <a:r>
              <a:rPr lang="it-IT" sz="1800" u="sng" dirty="0">
                <a:solidFill>
                  <a:schemeClr val="tx1"/>
                </a:solidFill>
                <a:effectLst/>
                <a:latin typeface="+mj-lt"/>
                <a:ea typeface="Calibri"/>
                <a:cs typeface="Times New Roman"/>
              </a:rPr>
              <a:t>prodotti da quel momento in poi</a:t>
            </a:r>
            <a:r>
              <a:rPr lang="it-IT" sz="1800" dirty="0">
                <a:solidFill>
                  <a:schemeClr val="tx1"/>
                </a:solidFill>
                <a:effectLst/>
                <a:latin typeface="+mj-lt"/>
                <a:ea typeface="Calibri"/>
                <a:cs typeface="Times New Roman"/>
              </a:rPr>
              <a:t> che il progetto è stato realizzato </a:t>
            </a:r>
            <a:r>
              <a:rPr lang="it-IT" sz="1800" u="sng" dirty="0">
                <a:solidFill>
                  <a:schemeClr val="accent1"/>
                </a:solidFill>
                <a:effectLst/>
                <a:latin typeface="+mj-lt"/>
                <a:ea typeface="Calibri"/>
                <a:cs typeface="Times New Roman"/>
              </a:rPr>
              <a:t>“con il contributo della Regione Emilia-Romagna”</a:t>
            </a:r>
          </a:p>
        </p:txBody>
      </p:sp>
      <p:sp>
        <p:nvSpPr>
          <p:cNvPr id="4" name="Segnaposto piè di pagina 3">
            <a:extLst>
              <a:ext uri="{FF2B5EF4-FFF2-40B4-BE49-F238E27FC236}">
                <a16:creationId xmlns:a16="http://schemas.microsoft.com/office/drawing/2014/main" id="{5D113AA3-3D2B-78F0-CEB3-5C042DFB2C97}"/>
              </a:ext>
            </a:extLst>
          </p:cNvPr>
          <p:cNvSpPr>
            <a:spLocks noGrp="1"/>
          </p:cNvSpPr>
          <p:nvPr>
            <p:ph type="ftr" sz="quarter" idx="11"/>
          </p:nvPr>
        </p:nvSpPr>
        <p:spPr>
          <a:xfrm>
            <a:off x="677334" y="6041362"/>
            <a:ext cx="7552266" cy="365125"/>
          </a:xfrm>
        </p:spPr>
        <p:txBody>
          <a:bodyPr/>
          <a:lstStyle/>
          <a:p>
            <a:r>
              <a:rPr lang="it-IT"/>
              <a:t>L.R. 21/2023 AVVISO PER IL SOSTEGNO A PROGETTI DI PROMOZIONE CULTURALE DI RILEVANZA REGIONALE O SOVRALOCALE – ANNO 2025</a:t>
            </a:r>
            <a:endParaRPr lang="en-US"/>
          </a:p>
        </p:txBody>
      </p:sp>
      <p:sp>
        <p:nvSpPr>
          <p:cNvPr id="5" name="Freccia a destra 4">
            <a:extLst>
              <a:ext uri="{FF2B5EF4-FFF2-40B4-BE49-F238E27FC236}">
                <a16:creationId xmlns:a16="http://schemas.microsoft.com/office/drawing/2014/main" id="{6CF619F8-A4BC-76E5-BB68-378FA011C3CF}"/>
              </a:ext>
            </a:extLst>
          </p:cNvPr>
          <p:cNvSpPr/>
          <p:nvPr/>
        </p:nvSpPr>
        <p:spPr>
          <a:xfrm>
            <a:off x="1149292" y="3087149"/>
            <a:ext cx="662730" cy="436227"/>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48366978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1">
            <a:extLst>
              <a:ext uri="{FF2B5EF4-FFF2-40B4-BE49-F238E27FC236}">
                <a16:creationId xmlns:a16="http://schemas.microsoft.com/office/drawing/2014/main" id="{CADBEF63-AE46-45F0-907B-63C5CB19F533}"/>
              </a:ext>
            </a:extLst>
          </p:cNvPr>
          <p:cNvSpPr>
            <a:spLocks noGrp="1"/>
          </p:cNvSpPr>
          <p:nvPr>
            <p:ph type="title"/>
          </p:nvPr>
        </p:nvSpPr>
        <p:spPr>
          <a:xfrm>
            <a:off x="813732" y="426236"/>
            <a:ext cx="9950424" cy="628961"/>
          </a:xfrm>
        </p:spPr>
        <p:txBody>
          <a:bodyPr>
            <a:normAutofit/>
          </a:bodyPr>
          <a:lstStyle/>
          <a:p>
            <a:r>
              <a:rPr lang="it-IT" sz="3200">
                <a:latin typeface="+mn-lt"/>
              </a:rPr>
              <a:t>Rendicontazione ed erogazione del contributo </a:t>
            </a:r>
            <a:endParaRPr lang="it-IT">
              <a:latin typeface="Corbel"/>
            </a:endParaRPr>
          </a:p>
        </p:txBody>
      </p:sp>
      <p:sp>
        <p:nvSpPr>
          <p:cNvPr id="9" name="Segnaposto contenuto 7">
            <a:extLst>
              <a:ext uri="{FF2B5EF4-FFF2-40B4-BE49-F238E27FC236}">
                <a16:creationId xmlns:a16="http://schemas.microsoft.com/office/drawing/2014/main" id="{A0E03133-3B6F-4AB6-9451-B0003DCF17B4}"/>
              </a:ext>
            </a:extLst>
          </p:cNvPr>
          <p:cNvSpPr>
            <a:spLocks noGrp="1"/>
          </p:cNvSpPr>
          <p:nvPr>
            <p:ph idx="1"/>
          </p:nvPr>
        </p:nvSpPr>
        <p:spPr>
          <a:xfrm>
            <a:off x="813732" y="1116477"/>
            <a:ext cx="9009776" cy="4625045"/>
          </a:xfrm>
        </p:spPr>
        <p:txBody>
          <a:bodyPr>
            <a:noAutofit/>
          </a:bodyPr>
          <a:lstStyle/>
          <a:p>
            <a:pPr>
              <a:buFont typeface="Wingdings,Sans-Serif" panose="05000000000000000000" pitchFamily="2" charset="2"/>
              <a:buChar char="q"/>
            </a:pPr>
            <a:r>
              <a:rPr lang="it-IT" u="sng">
                <a:solidFill>
                  <a:schemeClr val="accent1"/>
                </a:solidFill>
                <a:ea typeface="+mn-lt"/>
                <a:cs typeface="+mn-lt"/>
              </a:rPr>
              <a:t>Richiesta acconto (solo per contributi superiori a 20.000 euro)</a:t>
            </a:r>
            <a:r>
              <a:rPr lang="it-IT">
                <a:solidFill>
                  <a:schemeClr val="accent1"/>
                </a:solidFill>
                <a:ea typeface="+mn-lt"/>
                <a:cs typeface="+mn-lt"/>
              </a:rPr>
              <a:t>: </a:t>
            </a:r>
          </a:p>
          <a:p>
            <a:pPr lvl="1">
              <a:buFont typeface="Wingdings" panose="05000000000000000000" pitchFamily="2" charset="2"/>
              <a:buChar char="§"/>
            </a:pPr>
            <a:r>
              <a:rPr lang="it-IT" u="sng">
                <a:solidFill>
                  <a:schemeClr val="accent1"/>
                </a:solidFill>
                <a:ea typeface="+mn-lt"/>
                <a:cs typeface="+mn-lt"/>
              </a:rPr>
              <a:t>Può essere richiesta </a:t>
            </a:r>
            <a:r>
              <a:rPr lang="it-IT" u="sng">
                <a:solidFill>
                  <a:schemeClr val="accent1"/>
                </a:solidFill>
              </a:rPr>
              <a:t>una prima quota del contributo, supportato da apposita relazione con attestazione delle spese sostenute e obbligazioni assunte, da presentare entro il 30 settembre 2025, entro il limite massimo del 60% del contributo concesso, calcolato in relazione allo  stato di avanzamento delle attività realizzate</a:t>
            </a:r>
            <a:endParaRPr lang="it-IT">
              <a:solidFill>
                <a:schemeClr val="tx1"/>
              </a:solidFill>
            </a:endParaRPr>
          </a:p>
          <a:p>
            <a:pPr marL="0" indent="0">
              <a:buNone/>
            </a:pPr>
            <a:endParaRPr lang="en-US">
              <a:solidFill>
                <a:schemeClr val="tx1"/>
              </a:solidFill>
              <a:ea typeface="+mn-lt"/>
              <a:cs typeface="+mn-lt"/>
            </a:endParaRPr>
          </a:p>
          <a:p>
            <a:pPr>
              <a:buFont typeface="Wingdings,Sans-Serif" panose="05000000000000000000" pitchFamily="2" charset="2"/>
              <a:buChar char="q"/>
            </a:pPr>
            <a:r>
              <a:rPr lang="it-IT" u="sng">
                <a:solidFill>
                  <a:schemeClr val="tx1"/>
                </a:solidFill>
              </a:rPr>
              <a:t>Richiesta saldo a conclusione del progetto</a:t>
            </a:r>
          </a:p>
          <a:p>
            <a:pPr lvl="1">
              <a:buFont typeface="Wingdings" panose="05000000000000000000" pitchFamily="2" charset="2"/>
              <a:buChar char="§"/>
            </a:pPr>
            <a:r>
              <a:rPr lang="it-IT">
                <a:solidFill>
                  <a:schemeClr val="tx1"/>
                </a:solidFill>
              </a:rPr>
              <a:t>Entro il </a:t>
            </a:r>
            <a:r>
              <a:rPr lang="it-IT" b="1" u="sng">
                <a:solidFill>
                  <a:schemeClr val="tx1"/>
                </a:solidFill>
              </a:rPr>
              <a:t>29 gennaio 2026</a:t>
            </a:r>
            <a:r>
              <a:rPr lang="it-IT" b="1">
                <a:solidFill>
                  <a:schemeClr val="tx1"/>
                </a:solidFill>
              </a:rPr>
              <a:t>  </a:t>
            </a:r>
            <a:r>
              <a:rPr lang="it-IT">
                <a:solidFill>
                  <a:schemeClr val="tx1"/>
                </a:solidFill>
              </a:rPr>
              <a:t>dovrà essere trasmessa via </a:t>
            </a:r>
            <a:r>
              <a:rPr lang="it-IT" err="1">
                <a:solidFill>
                  <a:schemeClr val="tx1"/>
                </a:solidFill>
              </a:rPr>
              <a:t>Sib@c</a:t>
            </a:r>
            <a:r>
              <a:rPr lang="it-IT">
                <a:solidFill>
                  <a:schemeClr val="tx1"/>
                </a:solidFill>
              </a:rPr>
              <a:t> la rendicontazione finale del progetto 2025</a:t>
            </a:r>
          </a:p>
          <a:p>
            <a:pPr lvl="1">
              <a:buFont typeface="Wingdings" panose="05000000000000000000" pitchFamily="2" charset="2"/>
              <a:buChar char="§"/>
            </a:pPr>
            <a:r>
              <a:rPr lang="it-IT" u="sng">
                <a:solidFill>
                  <a:schemeClr val="accent1"/>
                </a:solidFill>
              </a:rPr>
              <a:t>A fronte delle rendicontazioni presentate entro il 30 ottobre 2025, la liquidazione del contributo avverrà entro il 31/12/2025, salvo sospensioni dei termini dovute a richieste di integrazioni</a:t>
            </a:r>
            <a:endParaRPr lang="it-IT">
              <a:solidFill>
                <a:schemeClr val="tx1"/>
              </a:solidFill>
            </a:endParaRPr>
          </a:p>
          <a:p>
            <a:pPr lvl="1">
              <a:buFont typeface="Wingdings" panose="05000000000000000000" pitchFamily="2" charset="2"/>
              <a:buChar char="§"/>
            </a:pPr>
            <a:r>
              <a:rPr lang="it-IT">
                <a:solidFill>
                  <a:schemeClr val="tx1"/>
                </a:solidFill>
                <a:ea typeface="+mn-lt"/>
                <a:cs typeface="+mn-lt"/>
              </a:rPr>
              <a:t>A rendicontazione del progetto è ammesso uno scostamento tra la spesa prevista e quella effettivamente rendicontata fino al 20% senza che ciò comporti una rimodulazione del contributo</a:t>
            </a:r>
            <a:endParaRPr lang="en-US">
              <a:solidFill>
                <a:schemeClr val="tx1"/>
              </a:solidFill>
              <a:ea typeface="+mn-lt"/>
              <a:cs typeface="+mn-lt"/>
            </a:endParaRPr>
          </a:p>
          <a:p>
            <a:pPr lvl="1">
              <a:buFont typeface="Wingdings" panose="05000000000000000000" pitchFamily="2" charset="2"/>
              <a:buChar char="§"/>
            </a:pPr>
            <a:endParaRPr lang="it-IT">
              <a:solidFill>
                <a:srgbClr val="FFFF00"/>
              </a:solidFill>
            </a:endParaRPr>
          </a:p>
          <a:p>
            <a:pPr marL="0" indent="0" algn="just">
              <a:buNone/>
            </a:pPr>
            <a:endParaRPr lang="it-IT">
              <a:solidFill>
                <a:schemeClr val="tx1"/>
              </a:solidFill>
            </a:endParaRPr>
          </a:p>
          <a:p>
            <a:pPr>
              <a:buFont typeface="Wingdings 2" panose="05000000000000000000" pitchFamily="2" charset="2"/>
              <a:buChar char=""/>
            </a:pPr>
            <a:endParaRPr lang="it-IT">
              <a:solidFill>
                <a:schemeClr val="tx1"/>
              </a:solidFill>
            </a:endParaRPr>
          </a:p>
        </p:txBody>
      </p:sp>
      <p:sp>
        <p:nvSpPr>
          <p:cNvPr id="2" name="Segnaposto piè di pagina 1">
            <a:extLst>
              <a:ext uri="{FF2B5EF4-FFF2-40B4-BE49-F238E27FC236}">
                <a16:creationId xmlns:a16="http://schemas.microsoft.com/office/drawing/2014/main" id="{038340CA-1658-9E8B-96C4-E59436CB2F50}"/>
              </a:ext>
            </a:extLst>
          </p:cNvPr>
          <p:cNvSpPr>
            <a:spLocks noGrp="1"/>
          </p:cNvSpPr>
          <p:nvPr>
            <p:ph type="ftr" sz="quarter" idx="11"/>
          </p:nvPr>
        </p:nvSpPr>
        <p:spPr>
          <a:xfrm>
            <a:off x="676800" y="6040800"/>
            <a:ext cx="7208234" cy="365125"/>
          </a:xfrm>
        </p:spPr>
        <p:txBody>
          <a:bodyPr/>
          <a:lstStyle/>
          <a:p>
            <a:r>
              <a:rPr lang="it-IT"/>
              <a:t>L.R. 21/2023 AVVISO PER IL SOSTEGNO A PROGETTI DI PROMOZIONE CULTURALE DI RILEVANZA REGIONALE O SOVRALOCALE – ANNO 2025</a:t>
            </a:r>
            <a:endParaRPr lang="en-US"/>
          </a:p>
        </p:txBody>
      </p:sp>
      <p:sp>
        <p:nvSpPr>
          <p:cNvPr id="6" name="Segnaposto contenuto 7">
            <a:extLst>
              <a:ext uri="{FF2B5EF4-FFF2-40B4-BE49-F238E27FC236}">
                <a16:creationId xmlns:a16="http://schemas.microsoft.com/office/drawing/2014/main" id="{D679A7B3-463B-4EB6-A8AC-7C528CD377F5}"/>
              </a:ext>
            </a:extLst>
          </p:cNvPr>
          <p:cNvSpPr txBox="1">
            <a:spLocks/>
          </p:cNvSpPr>
          <p:nvPr/>
        </p:nvSpPr>
        <p:spPr>
          <a:xfrm>
            <a:off x="8850385" y="1291947"/>
            <a:ext cx="2852257" cy="4144120"/>
          </a:xfrm>
          <a:prstGeom prst="rect">
            <a:avLst/>
          </a:prstGeom>
        </p:spPr>
        <p:txBody>
          <a:bodyPr vert="horz" lIns="91440" tIns="45720" rIns="91440" bIns="45720" rtlCol="0" anchor="ctr">
            <a:noAutofit/>
          </a:bodyPr>
          <a:lst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a:lstStyle>
          <a:p>
            <a:pPr>
              <a:buFont typeface="Wingdings" panose="05000000000000000000" pitchFamily="2" charset="2"/>
              <a:buChar char="q"/>
            </a:pPr>
            <a:endParaRPr lang="it-IT">
              <a:solidFill>
                <a:schemeClr val="tx1"/>
              </a:solidFill>
            </a:endParaRPr>
          </a:p>
        </p:txBody>
      </p:sp>
      <p:sp>
        <p:nvSpPr>
          <p:cNvPr id="7" name="Segnaposto contenuto 5">
            <a:extLst>
              <a:ext uri="{FF2B5EF4-FFF2-40B4-BE49-F238E27FC236}">
                <a16:creationId xmlns:a16="http://schemas.microsoft.com/office/drawing/2014/main" id="{4352D649-CEFE-43E7-9DD8-ADA4E18CB9A9}"/>
              </a:ext>
            </a:extLst>
          </p:cNvPr>
          <p:cNvSpPr txBox="1">
            <a:spLocks/>
          </p:cNvSpPr>
          <p:nvPr/>
        </p:nvSpPr>
        <p:spPr>
          <a:xfrm>
            <a:off x="0" y="6301778"/>
            <a:ext cx="11845255" cy="556222"/>
          </a:xfrm>
          <a:prstGeom prst="rect">
            <a:avLst/>
          </a:prstGeom>
        </p:spPr>
        <p:txBody>
          <a:bodyPr vert="horz" lIns="91440" tIns="45720" rIns="91440" bIns="45720" rtlCol="0" anchor="ctr">
            <a:normAutofit/>
          </a:bodyPr>
          <a:lst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a:lstStyle>
          <a:p>
            <a:pPr marL="0" indent="0">
              <a:lnSpc>
                <a:spcPct val="100000"/>
              </a:lnSpc>
              <a:buNone/>
            </a:pPr>
            <a:r>
              <a:rPr lang="it-IT" sz="1200">
                <a:solidFill>
                  <a:schemeClr val="accent1">
                    <a:lumMod val="50000"/>
                  </a:schemeClr>
                </a:solidFill>
                <a:latin typeface="Calibri" panose="020F0502020204030204" pitchFamily="34" charset="0"/>
                <a:ea typeface="+mj-ea"/>
                <a:cs typeface="Calibri" panose="020F0502020204030204" pitchFamily="34" charset="0"/>
              </a:rPr>
              <a:t>							</a:t>
            </a:r>
          </a:p>
        </p:txBody>
      </p:sp>
    </p:spTree>
    <p:extLst>
      <p:ext uri="{BB962C8B-B14F-4D97-AF65-F5344CB8AC3E}">
        <p14:creationId xmlns:p14="http://schemas.microsoft.com/office/powerpoint/2010/main" val="81947169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0116EBE-6D0B-BE72-81A1-74B281517BE3}"/>
              </a:ext>
            </a:extLst>
          </p:cNvPr>
          <p:cNvSpPr>
            <a:spLocks noGrp="1"/>
          </p:cNvSpPr>
          <p:nvPr>
            <p:ph type="title"/>
          </p:nvPr>
        </p:nvSpPr>
        <p:spPr>
          <a:xfrm>
            <a:off x="677334" y="609600"/>
            <a:ext cx="8596668" cy="715861"/>
          </a:xfrm>
        </p:spPr>
        <p:txBody>
          <a:bodyPr/>
          <a:lstStyle/>
          <a:p>
            <a:r>
              <a:rPr lang="it-IT"/>
              <a:t>Alcuni consigli</a:t>
            </a:r>
          </a:p>
        </p:txBody>
      </p:sp>
      <p:sp>
        <p:nvSpPr>
          <p:cNvPr id="3" name="Segnaposto contenuto 2">
            <a:extLst>
              <a:ext uri="{FF2B5EF4-FFF2-40B4-BE49-F238E27FC236}">
                <a16:creationId xmlns:a16="http://schemas.microsoft.com/office/drawing/2014/main" id="{A69A2E29-A444-88D1-B40C-DF59907F5E2D}"/>
              </a:ext>
            </a:extLst>
          </p:cNvPr>
          <p:cNvSpPr>
            <a:spLocks noGrp="1"/>
          </p:cNvSpPr>
          <p:nvPr>
            <p:ph idx="1"/>
          </p:nvPr>
        </p:nvSpPr>
        <p:spPr>
          <a:xfrm>
            <a:off x="677333" y="1264920"/>
            <a:ext cx="8596668" cy="4348604"/>
          </a:xfrm>
        </p:spPr>
        <p:txBody>
          <a:bodyPr vert="horz" lIns="91440" tIns="45720" rIns="91440" bIns="45720" rtlCol="0" anchor="t">
            <a:normAutofit/>
          </a:bodyPr>
          <a:lstStyle/>
          <a:p>
            <a:r>
              <a:rPr lang="it-IT" dirty="0"/>
              <a:t>Non aspettare gli ultimi giorni per l’invio, in modo da avere il tempo di risolvere eventuali problemi tecnici della piattaforma</a:t>
            </a:r>
          </a:p>
          <a:p>
            <a:r>
              <a:rPr lang="it-IT" dirty="0"/>
              <a:t>Evidenziare in modo sintetico ma completo tutto ciò che nel progetto è coerente con gli obiettivi e i criteri di valutazione indicati</a:t>
            </a:r>
          </a:p>
          <a:p>
            <a:r>
              <a:rPr lang="it-IT" dirty="0"/>
              <a:t>Prevedere una spesa proporzionata al volume delle attività previste, per non incorrere in successive rimodulazioni o revoche, dovute a una minore spesa a consuntivo</a:t>
            </a:r>
          </a:p>
          <a:p>
            <a:r>
              <a:rPr lang="it-IT" dirty="0"/>
              <a:t>Accertarsi che il progetto possa contare su altre coperture finanziarie per la sua realizzazione, in caso di assegnazione di un contributo regionale inferiore a quanto richiesto</a:t>
            </a:r>
          </a:p>
        </p:txBody>
      </p:sp>
      <p:sp>
        <p:nvSpPr>
          <p:cNvPr id="4" name="Segnaposto piè di pagina 3">
            <a:extLst>
              <a:ext uri="{FF2B5EF4-FFF2-40B4-BE49-F238E27FC236}">
                <a16:creationId xmlns:a16="http://schemas.microsoft.com/office/drawing/2014/main" id="{E181CB68-6E8C-FFDF-4001-81C91E3BB9CE}"/>
              </a:ext>
            </a:extLst>
          </p:cNvPr>
          <p:cNvSpPr>
            <a:spLocks noGrp="1"/>
          </p:cNvSpPr>
          <p:nvPr>
            <p:ph type="ftr" sz="quarter" idx="11"/>
          </p:nvPr>
        </p:nvSpPr>
        <p:spPr>
          <a:xfrm>
            <a:off x="677333" y="6041362"/>
            <a:ext cx="8596667" cy="365125"/>
          </a:xfrm>
        </p:spPr>
        <p:txBody>
          <a:bodyPr/>
          <a:lstStyle/>
          <a:p>
            <a:r>
              <a:rPr lang="it-IT"/>
              <a:t>L.R. 21/2023 AVVISO PER IL SOSTEGNO A PROGETTI DI PROMOZIONE CULTURALE DI RILEVANZA REGIONALE O SOVRALOCALE – ANNO 2025</a:t>
            </a:r>
            <a:endParaRPr lang="en-US"/>
          </a:p>
        </p:txBody>
      </p:sp>
    </p:spTree>
    <p:extLst>
      <p:ext uri="{BB962C8B-B14F-4D97-AF65-F5344CB8AC3E}">
        <p14:creationId xmlns:p14="http://schemas.microsoft.com/office/powerpoint/2010/main" val="192512256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Elemento grafico 2" descr="Informazioni con riempimento a tinta unita">
            <a:extLst>
              <a:ext uri="{FF2B5EF4-FFF2-40B4-BE49-F238E27FC236}">
                <a16:creationId xmlns:a16="http://schemas.microsoft.com/office/drawing/2014/main" id="{0EC50FC8-0986-46B9-84FC-7DC5B5E345C8}"/>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450138" y="1413140"/>
            <a:ext cx="1466675" cy="1473988"/>
          </a:xfrm>
          <a:prstGeom prst="rect">
            <a:avLst/>
          </a:prstGeom>
        </p:spPr>
      </p:pic>
      <p:sp>
        <p:nvSpPr>
          <p:cNvPr id="6" name="CasellaDiTesto 5">
            <a:extLst>
              <a:ext uri="{FF2B5EF4-FFF2-40B4-BE49-F238E27FC236}">
                <a16:creationId xmlns:a16="http://schemas.microsoft.com/office/drawing/2014/main" id="{DC37F1F6-06C8-46B9-A325-35F4FEFFDCC1}"/>
              </a:ext>
            </a:extLst>
          </p:cNvPr>
          <p:cNvSpPr txBox="1"/>
          <p:nvPr/>
        </p:nvSpPr>
        <p:spPr>
          <a:xfrm>
            <a:off x="3022580" y="811678"/>
            <a:ext cx="6859652" cy="5355312"/>
          </a:xfrm>
          <a:prstGeom prst="rect">
            <a:avLst/>
          </a:prstGeom>
          <a:noFill/>
        </p:spPr>
        <p:txBody>
          <a:bodyPr wrap="square">
            <a:spAutoFit/>
          </a:bodyPr>
          <a:lstStyle/>
          <a:p>
            <a:pPr marL="0" indent="0" fontAlgn="base">
              <a:buNone/>
            </a:pPr>
            <a:endParaRPr lang="it-IT">
              <a:latin typeface="Calibri" panose="020F0502020204030204" pitchFamily="34" charset="0"/>
              <a:cs typeface="Calibri" panose="020F0502020204030204" pitchFamily="34" charset="0"/>
            </a:endParaRPr>
          </a:p>
          <a:p>
            <a:pPr marL="0" indent="0" fontAlgn="base">
              <a:buNone/>
            </a:pPr>
            <a:r>
              <a:rPr lang="it-IT">
                <a:latin typeface="Calibri" panose="020F0502020204030204" pitchFamily="34" charset="0"/>
                <a:cs typeface="Calibri" panose="020F0502020204030204" pitchFamily="34" charset="0"/>
              </a:rPr>
              <a:t>Per info sul bando è sempre preferibile inviare mail a: </a:t>
            </a:r>
          </a:p>
          <a:p>
            <a:pPr marL="0" indent="0" algn="ctr" fontAlgn="base">
              <a:buNone/>
            </a:pPr>
            <a:r>
              <a:rPr lang="it-IT" b="1" u="sng">
                <a:latin typeface="Calibri" panose="020F0502020204030204" pitchFamily="34" charset="0"/>
                <a:cs typeface="Calibri" panose="020F0502020204030204" pitchFamily="34" charset="0"/>
                <a:hlinkClick r:id="rId4">
                  <a:extLst>
                    <a:ext uri="{A12FA001-AC4F-418D-AE19-62706E023703}">
                      <ahyp:hlinkClr xmlns:ahyp="http://schemas.microsoft.com/office/drawing/2018/hyperlinkcolor" val="tx"/>
                    </a:ext>
                  </a:extLst>
                </a:hlinkClick>
              </a:rPr>
              <a:t>promocultura</a:t>
            </a:r>
            <a:r>
              <a:rPr lang="it-IT" b="1" i="0" u="sng" strike="noStrike">
                <a:effectLst/>
                <a:latin typeface="Calibri" panose="020F0502020204030204" pitchFamily="34" charset="0"/>
                <a:cs typeface="Calibri" panose="020F0502020204030204" pitchFamily="34" charset="0"/>
                <a:hlinkClick r:id="rId4">
                  <a:extLst>
                    <a:ext uri="{A12FA001-AC4F-418D-AE19-62706E023703}">
                      <ahyp:hlinkClr xmlns:ahyp="http://schemas.microsoft.com/office/drawing/2018/hyperlinkcolor" val="tx"/>
                    </a:ext>
                  </a:extLst>
                </a:hlinkClick>
              </a:rPr>
              <a:t>@regione.emilia-romagna.it</a:t>
            </a:r>
            <a:endParaRPr lang="it-IT" b="1" i="0" u="sng" strike="noStrike">
              <a:effectLst/>
              <a:latin typeface="Calibri" panose="020F0502020204030204" pitchFamily="34" charset="0"/>
              <a:cs typeface="Calibri" panose="020F0502020204030204" pitchFamily="34" charset="0"/>
            </a:endParaRPr>
          </a:p>
          <a:p>
            <a:pPr marL="0" indent="0" fontAlgn="base">
              <a:buNone/>
            </a:pPr>
            <a:r>
              <a:rPr lang="it-IT">
                <a:latin typeface="Calibri" panose="020F0502020204030204" pitchFamily="34" charset="0"/>
                <a:cs typeface="Calibri" panose="020F0502020204030204" pitchFamily="34" charset="0"/>
              </a:rPr>
              <a:t>Per contatti: </a:t>
            </a:r>
          </a:p>
          <a:p>
            <a:pPr marL="2114550" lvl="4" indent="-285750" fontAlgn="base">
              <a:buFont typeface="Wingdings" panose="05000000000000000000" pitchFamily="2" charset="2"/>
              <a:buChar char="ü"/>
            </a:pPr>
            <a:r>
              <a:rPr lang="it-IT">
                <a:solidFill>
                  <a:schemeClr val="accent1"/>
                </a:solidFill>
                <a:latin typeface="Calibri" panose="020F0502020204030204" pitchFamily="34" charset="0"/>
                <a:cs typeface="Calibri" panose="020F0502020204030204" pitchFamily="34" charset="0"/>
              </a:rPr>
              <a:t>   Elisabetta Leonardi   	051 5273195</a:t>
            </a:r>
          </a:p>
          <a:p>
            <a:pPr marL="2114550" lvl="4" indent="-285750">
              <a:buClr>
                <a:schemeClr val="accent1">
                  <a:lumMod val="20000"/>
                  <a:lumOff val="80000"/>
                </a:schemeClr>
              </a:buClr>
              <a:buFont typeface="Wingdings" panose="05000000000000000000" pitchFamily="2" charset="2"/>
              <a:buChar char="ü"/>
            </a:pPr>
            <a:r>
              <a:rPr lang="it-IT">
                <a:solidFill>
                  <a:schemeClr val="accent1"/>
                </a:solidFill>
                <a:latin typeface="Calibri" panose="020F0502020204030204" pitchFamily="34" charset="0"/>
                <a:cs typeface="Calibri" panose="020F0502020204030204" pitchFamily="34" charset="0"/>
              </a:rPr>
              <a:t>	Fabio Matteuzzi	         051 5278507</a:t>
            </a:r>
          </a:p>
          <a:p>
            <a:pPr marL="2114550" lvl="4" indent="-285750">
              <a:buClr>
                <a:schemeClr val="accent1">
                  <a:lumMod val="20000"/>
                  <a:lumOff val="80000"/>
                </a:schemeClr>
              </a:buClr>
              <a:buFont typeface="Wingdings" panose="05000000000000000000" pitchFamily="2" charset="2"/>
              <a:buChar char="ü"/>
            </a:pPr>
            <a:r>
              <a:rPr lang="it-IT">
                <a:solidFill>
                  <a:schemeClr val="accent1"/>
                </a:solidFill>
                <a:latin typeface="Calibri" panose="020F0502020204030204" pitchFamily="34" charset="0"/>
                <a:cs typeface="Calibri" panose="020F0502020204030204" pitchFamily="34" charset="0"/>
              </a:rPr>
              <a:t>	Maria Grazia Casadei       0543 454682 </a:t>
            </a:r>
          </a:p>
          <a:p>
            <a:pPr marL="2114550" lvl="4" indent="-285750">
              <a:buClr>
                <a:schemeClr val="accent1">
                  <a:lumMod val="20000"/>
                  <a:lumOff val="80000"/>
                </a:schemeClr>
              </a:buClr>
              <a:buFont typeface="Wingdings" panose="05000000000000000000" pitchFamily="2" charset="2"/>
              <a:buChar char="ü"/>
            </a:pPr>
            <a:r>
              <a:rPr lang="it-IT">
                <a:solidFill>
                  <a:schemeClr val="accent1"/>
                </a:solidFill>
                <a:latin typeface="Calibri" panose="020F0502020204030204" pitchFamily="34" charset="0"/>
                <a:cs typeface="Calibri" panose="020F0502020204030204" pitchFamily="34" charset="0"/>
              </a:rPr>
              <a:t>	Antonella Antinori	         051 5278526</a:t>
            </a:r>
          </a:p>
          <a:p>
            <a:pPr marL="2114550" lvl="4" indent="-285750">
              <a:buClr>
                <a:schemeClr val="accent1">
                  <a:lumMod val="20000"/>
                  <a:lumOff val="80000"/>
                </a:schemeClr>
              </a:buClr>
              <a:buFont typeface="Wingdings" panose="05000000000000000000" pitchFamily="2" charset="2"/>
              <a:buChar char="ü"/>
            </a:pPr>
            <a:r>
              <a:rPr lang="it-IT">
                <a:solidFill>
                  <a:schemeClr val="accent1"/>
                </a:solidFill>
                <a:latin typeface="Calibri" panose="020F0502020204030204" pitchFamily="34" charset="0"/>
                <a:cs typeface="Calibri" panose="020F0502020204030204" pitchFamily="34" charset="0"/>
              </a:rPr>
              <a:t>	Annalisa Pontieri	         051 5274038</a:t>
            </a:r>
          </a:p>
          <a:p>
            <a:pPr marL="2114550" lvl="4" indent="-285750">
              <a:buClr>
                <a:srgbClr val="FFC000"/>
              </a:buClr>
              <a:buFont typeface="Wingdings" panose="05000000000000000000" pitchFamily="2" charset="2"/>
              <a:buChar char="ü"/>
            </a:pPr>
            <a:endParaRPr lang="it-IT">
              <a:latin typeface="Calibri" panose="020F0502020204030204" pitchFamily="34" charset="0"/>
              <a:cs typeface="Calibri" panose="020F0502020204030204" pitchFamily="34" charset="0"/>
            </a:endParaRPr>
          </a:p>
          <a:p>
            <a:pPr>
              <a:buClr>
                <a:srgbClr val="FFC000"/>
              </a:buClr>
            </a:pPr>
            <a:r>
              <a:rPr lang="it-IT">
                <a:latin typeface="Calibri" panose="020F0502020204030204" pitchFamily="34" charset="0"/>
                <a:cs typeface="Calibri" panose="020F0502020204030204" pitchFamily="34" charset="0"/>
              </a:rPr>
              <a:t>Per info su funzionalità </a:t>
            </a:r>
            <a:r>
              <a:rPr lang="it-IT" err="1">
                <a:latin typeface="Calibri" panose="020F0502020204030204" pitchFamily="34" charset="0"/>
                <a:cs typeface="Calibri" panose="020F0502020204030204" pitchFamily="34" charset="0"/>
              </a:rPr>
              <a:t>Sib@c</a:t>
            </a:r>
            <a:r>
              <a:rPr lang="it-IT">
                <a:latin typeface="Calibri" panose="020F0502020204030204" pitchFamily="34" charset="0"/>
                <a:cs typeface="Calibri" panose="020F0502020204030204" pitchFamily="34" charset="0"/>
              </a:rPr>
              <a:t> inviare mail a:</a:t>
            </a:r>
          </a:p>
          <a:p>
            <a:pPr>
              <a:buClr>
                <a:srgbClr val="FFC000"/>
              </a:buClr>
            </a:pPr>
            <a:r>
              <a:rPr lang="it-IT">
                <a:solidFill>
                  <a:schemeClr val="accent1"/>
                </a:solidFill>
                <a:latin typeface="Calibri" panose="020F0502020204030204" pitchFamily="34" charset="0"/>
                <a:cs typeface="Calibri" panose="020F0502020204030204" pitchFamily="34" charset="0"/>
              </a:rPr>
              <a:t>      </a:t>
            </a:r>
            <a:r>
              <a:rPr lang="it-IT" b="1" u="sng">
                <a:solidFill>
                  <a:schemeClr val="accent1"/>
                </a:solidFill>
                <a:latin typeface="Corbel"/>
                <a:cs typeface="Calibri"/>
              </a:rPr>
              <a:t>INFO</a:t>
            </a:r>
            <a:r>
              <a:rPr lang="it-IT" sz="1800" b="1" i="0" u="sng" strike="noStrike">
                <a:solidFill>
                  <a:schemeClr val="accent1"/>
                </a:solidFill>
                <a:latin typeface="Corbel"/>
                <a:cs typeface="Calibri"/>
              </a:rPr>
              <a:t>SIBAC@regione.emilia-romagna.it</a:t>
            </a:r>
          </a:p>
          <a:p>
            <a:pPr>
              <a:buClr>
                <a:srgbClr val="FFC000"/>
              </a:buClr>
            </a:pPr>
            <a:endParaRPr lang="it-IT" sz="1800">
              <a:solidFill>
                <a:schemeClr val="accent1"/>
              </a:solidFill>
              <a:latin typeface="Calibri" panose="020F0502020204030204" pitchFamily="34" charset="0"/>
              <a:cs typeface="Calibri" panose="020F0502020204030204" pitchFamily="34" charset="0"/>
            </a:endParaRPr>
          </a:p>
          <a:p>
            <a:pPr marL="285750" indent="-285750">
              <a:buClr>
                <a:schemeClr val="accent1"/>
              </a:buClr>
              <a:buFont typeface="Wingdings" panose="05000000000000000000" pitchFamily="2" charset="2"/>
              <a:buChar char="ü"/>
            </a:pPr>
            <a:r>
              <a:rPr lang="it-IT">
                <a:solidFill>
                  <a:schemeClr val="accent1"/>
                </a:solidFill>
                <a:latin typeface="Calibri" panose="020F0502020204030204" pitchFamily="34" charset="0"/>
                <a:cs typeface="Calibri" panose="020F0502020204030204" pitchFamily="34" charset="0"/>
              </a:rPr>
              <a:t>SITO: </a:t>
            </a:r>
            <a:r>
              <a:rPr lang="it-IT" err="1">
                <a:solidFill>
                  <a:schemeClr val="accent1"/>
                </a:solidFill>
                <a:hlinkClick r:id="rId5">
                  <a:extLst>
                    <a:ext uri="{A12FA001-AC4F-418D-AE19-62706E023703}">
                      <ahyp:hlinkClr xmlns:ahyp="http://schemas.microsoft.com/office/drawing/2018/hyperlinkcolor" val="tx"/>
                    </a:ext>
                  </a:extLst>
                </a:hlinkClick>
              </a:rPr>
              <a:t>EmiliaRomagnaCultura</a:t>
            </a:r>
            <a:r>
              <a:rPr lang="it-IT">
                <a:solidFill>
                  <a:schemeClr val="accent1"/>
                </a:solidFill>
                <a:hlinkClick r:id="rId5">
                  <a:extLst>
                    <a:ext uri="{A12FA001-AC4F-418D-AE19-62706E023703}">
                      <ahyp:hlinkClr xmlns:ahyp="http://schemas.microsoft.com/office/drawing/2018/hyperlinkcolor" val="tx"/>
                    </a:ext>
                  </a:extLst>
                </a:hlinkClick>
              </a:rPr>
              <a:t> - Eventi culturali in Emilia-Romagna</a:t>
            </a:r>
            <a:endParaRPr lang="it-IT">
              <a:solidFill>
                <a:schemeClr val="accent1"/>
              </a:solidFill>
            </a:endParaRPr>
          </a:p>
          <a:p>
            <a:pPr marL="285750" indent="-285750">
              <a:buClr>
                <a:srgbClr val="FFC000"/>
              </a:buClr>
              <a:buFont typeface="Wingdings" panose="05000000000000000000" pitchFamily="2" charset="2"/>
              <a:buChar char="ü"/>
            </a:pPr>
            <a:endParaRPr lang="it-IT">
              <a:solidFill>
                <a:schemeClr val="accent1"/>
              </a:solidFill>
            </a:endParaRPr>
          </a:p>
          <a:p>
            <a:pPr>
              <a:buClr>
                <a:srgbClr val="FFC000"/>
              </a:buClr>
            </a:pPr>
            <a:r>
              <a:rPr lang="it-IT">
                <a:latin typeface="Calibri" panose="020F0502020204030204" pitchFamily="34" charset="0"/>
                <a:cs typeface="Calibri" panose="020F0502020204030204" pitchFamily="34" charset="0"/>
              </a:rPr>
              <a:t>NB Verificare regolarmente aggiornamenti  e documentazione utile pubblicata nella pagina dell’Avviso 2025. </a:t>
            </a:r>
          </a:p>
          <a:p>
            <a:pPr lvl="2" algn="r" fontAlgn="base">
              <a:buClr>
                <a:srgbClr val="FFC000"/>
              </a:buClr>
            </a:pPr>
            <a:r>
              <a:rPr lang="it-IT">
                <a:latin typeface="Calibri" panose="020F0502020204030204" pitchFamily="34" charset="0"/>
                <a:cs typeface="Calibri" panose="020F0502020204030204" pitchFamily="34" charset="0"/>
              </a:rPr>
              <a:t>	</a:t>
            </a:r>
          </a:p>
        </p:txBody>
      </p:sp>
      <p:sp>
        <p:nvSpPr>
          <p:cNvPr id="7" name="Segnaposto contenuto 5">
            <a:extLst>
              <a:ext uri="{FF2B5EF4-FFF2-40B4-BE49-F238E27FC236}">
                <a16:creationId xmlns:a16="http://schemas.microsoft.com/office/drawing/2014/main" id="{9508AF52-78AA-49E6-910E-D73F2E0BA2CB}"/>
              </a:ext>
            </a:extLst>
          </p:cNvPr>
          <p:cNvSpPr txBox="1">
            <a:spLocks/>
          </p:cNvSpPr>
          <p:nvPr/>
        </p:nvSpPr>
        <p:spPr>
          <a:xfrm>
            <a:off x="0" y="6301778"/>
            <a:ext cx="11845255" cy="556222"/>
          </a:xfrm>
          <a:prstGeom prst="rect">
            <a:avLst/>
          </a:prstGeom>
        </p:spPr>
        <p:txBody>
          <a:bodyPr vert="horz" lIns="91440" tIns="45720" rIns="91440" bIns="45720" rtlCol="0" anchor="ctr">
            <a:normAutofit/>
          </a:bodyPr>
          <a:lst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a:lstStyle>
          <a:p>
            <a:pPr marL="0" indent="0">
              <a:lnSpc>
                <a:spcPct val="100000"/>
              </a:lnSpc>
              <a:buNone/>
            </a:pPr>
            <a:r>
              <a:rPr lang="it-IT" sz="1200">
                <a:solidFill>
                  <a:schemeClr val="accent1">
                    <a:lumMod val="50000"/>
                  </a:schemeClr>
                </a:solidFill>
                <a:latin typeface="Calibri" panose="020F0502020204030204" pitchFamily="34" charset="0"/>
                <a:ea typeface="+mj-ea"/>
                <a:cs typeface="Calibri" panose="020F0502020204030204" pitchFamily="34" charset="0"/>
              </a:rPr>
              <a:t>		</a:t>
            </a:r>
          </a:p>
        </p:txBody>
      </p:sp>
      <p:sp>
        <p:nvSpPr>
          <p:cNvPr id="2" name="Segnaposto piè di pagina 1">
            <a:extLst>
              <a:ext uri="{FF2B5EF4-FFF2-40B4-BE49-F238E27FC236}">
                <a16:creationId xmlns:a16="http://schemas.microsoft.com/office/drawing/2014/main" id="{AA0A0A68-CB65-BEF6-F3C1-7AFC4C7EC305}"/>
              </a:ext>
            </a:extLst>
          </p:cNvPr>
          <p:cNvSpPr>
            <a:spLocks noGrp="1"/>
          </p:cNvSpPr>
          <p:nvPr>
            <p:ph type="ftr" sz="quarter" idx="11"/>
          </p:nvPr>
        </p:nvSpPr>
        <p:spPr>
          <a:xfrm>
            <a:off x="676800" y="6040800"/>
            <a:ext cx="8720163" cy="365125"/>
          </a:xfrm>
        </p:spPr>
        <p:txBody>
          <a:bodyPr/>
          <a:lstStyle/>
          <a:p>
            <a:r>
              <a:rPr lang="it-IT"/>
              <a:t>L.R. 21/2023 AVVISO PER IL SOSTEGNO A PROGETTI DI PROMOZIONE CULTURALE DI RILEVANZA REGIONALE O SOVRALOCALE – ANNO 2025</a:t>
            </a:r>
            <a:endParaRPr lang="en-US"/>
          </a:p>
        </p:txBody>
      </p:sp>
      <p:sp>
        <p:nvSpPr>
          <p:cNvPr id="4" name="Freccia a destra 3">
            <a:extLst>
              <a:ext uri="{FF2B5EF4-FFF2-40B4-BE49-F238E27FC236}">
                <a16:creationId xmlns:a16="http://schemas.microsoft.com/office/drawing/2014/main" id="{9B017BC7-05A8-7BF6-6FFA-3B8EC50F5CB4}"/>
              </a:ext>
            </a:extLst>
          </p:cNvPr>
          <p:cNvSpPr/>
          <p:nvPr/>
        </p:nvSpPr>
        <p:spPr>
          <a:xfrm>
            <a:off x="1820564" y="4429760"/>
            <a:ext cx="978408" cy="484632"/>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200626426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asellaDiTesto 10">
            <a:extLst>
              <a:ext uri="{FF2B5EF4-FFF2-40B4-BE49-F238E27FC236}">
                <a16:creationId xmlns:a16="http://schemas.microsoft.com/office/drawing/2014/main" id="{3F222FA3-FE0C-4EE4-A811-3637989FD129}"/>
              </a:ext>
            </a:extLst>
          </p:cNvPr>
          <p:cNvSpPr txBox="1"/>
          <p:nvPr/>
        </p:nvSpPr>
        <p:spPr>
          <a:xfrm>
            <a:off x="586797" y="2967335"/>
            <a:ext cx="8458121" cy="830997"/>
          </a:xfrm>
          <a:prstGeom prst="rect">
            <a:avLst/>
          </a:prstGeom>
          <a:noFill/>
        </p:spPr>
        <p:txBody>
          <a:bodyPr wrap="square">
            <a:spAutoFit/>
          </a:bodyPr>
          <a:lstStyle/>
          <a:p>
            <a:pPr marL="0" indent="0" algn="ctr" fontAlgn="base">
              <a:buNone/>
            </a:pPr>
            <a:r>
              <a:rPr lang="it-IT" sz="4800" b="1" i="1">
                <a:solidFill>
                  <a:schemeClr val="accent1"/>
                </a:solidFill>
                <a:latin typeface="Calibri" panose="020F0502020204030204" pitchFamily="34" charset="0"/>
                <a:cs typeface="Calibri" panose="020F0502020204030204" pitchFamily="34" charset="0"/>
              </a:rPr>
              <a:t>Grazie per l’attenzione!</a:t>
            </a:r>
            <a:endParaRPr lang="it-IT" sz="4800" i="1">
              <a:solidFill>
                <a:schemeClr val="accent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5500590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EBE2A3-FD3E-5F58-D040-B9625F1582C8}"/>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DACCD0F0-6DC8-5BE9-6F62-77F664E0594A}"/>
              </a:ext>
            </a:extLst>
          </p:cNvPr>
          <p:cNvSpPr>
            <a:spLocks noGrp="1"/>
          </p:cNvSpPr>
          <p:nvPr>
            <p:ph type="title"/>
          </p:nvPr>
        </p:nvSpPr>
        <p:spPr>
          <a:xfrm>
            <a:off x="677335" y="816638"/>
            <a:ext cx="2896375" cy="5224724"/>
          </a:xfrm>
        </p:spPr>
        <p:txBody>
          <a:bodyPr anchor="ctr">
            <a:normAutofit/>
          </a:bodyPr>
          <a:lstStyle/>
          <a:p>
            <a:r>
              <a:rPr lang="it-IT" dirty="0"/>
              <a:t>Soggetti che possono presentare domanda</a:t>
            </a:r>
            <a:endParaRPr lang="it-IT" b="1" dirty="0">
              <a:latin typeface="Montserrat Light"/>
            </a:endParaRPr>
          </a:p>
        </p:txBody>
      </p:sp>
      <p:sp>
        <p:nvSpPr>
          <p:cNvPr id="50" name="Segnaposto contenuto 2">
            <a:extLst>
              <a:ext uri="{FF2B5EF4-FFF2-40B4-BE49-F238E27FC236}">
                <a16:creationId xmlns:a16="http://schemas.microsoft.com/office/drawing/2014/main" id="{65FA0AF5-9276-11E0-C336-E2BF6DD201EE}"/>
              </a:ext>
            </a:extLst>
          </p:cNvPr>
          <p:cNvSpPr>
            <a:spLocks noGrp="1"/>
          </p:cNvSpPr>
          <p:nvPr>
            <p:ph idx="1"/>
          </p:nvPr>
        </p:nvSpPr>
        <p:spPr>
          <a:xfrm>
            <a:off x="3514988" y="612397"/>
            <a:ext cx="6172218" cy="5428403"/>
          </a:xfrm>
        </p:spPr>
        <p:txBody>
          <a:bodyPr anchor="ctr">
            <a:normAutofit/>
          </a:bodyPr>
          <a:lstStyle/>
          <a:p>
            <a:pPr lvl="0">
              <a:lnSpc>
                <a:spcPct val="90000"/>
              </a:lnSpc>
            </a:pPr>
            <a:r>
              <a:rPr lang="it-IT" sz="1600" b="1" u="sng" dirty="0"/>
              <a:t>Comuni</a:t>
            </a:r>
            <a:r>
              <a:rPr lang="it-IT" sz="1600" b="1" dirty="0"/>
              <a:t> con popolazione inferiore ai 50.000 abitanti</a:t>
            </a:r>
            <a:endParaRPr lang="en-US" sz="1600" dirty="0"/>
          </a:p>
          <a:p>
            <a:pPr lvl="0">
              <a:lnSpc>
                <a:spcPct val="90000"/>
              </a:lnSpc>
            </a:pPr>
            <a:r>
              <a:rPr lang="it-IT" sz="1600" b="1" u="sng" dirty="0"/>
              <a:t>Unioni di Comuni </a:t>
            </a:r>
          </a:p>
          <a:p>
            <a:pPr lvl="0">
              <a:lnSpc>
                <a:spcPct val="90000"/>
              </a:lnSpc>
            </a:pPr>
            <a:r>
              <a:rPr lang="it-IT" sz="1600" b="1" u="sng" dirty="0"/>
              <a:t>Enti del terzo settore</a:t>
            </a:r>
            <a:r>
              <a:rPr lang="it-IT" sz="1600" dirty="0"/>
              <a:t> (associazioni di promozione sociale, organizzazioni di volontariato, altri enti del terzo settore) che svolgano esclusivamente o prevalentemente attività in ambito culturale, con sede legale o operativa sul territorio regionale e </a:t>
            </a:r>
            <a:r>
              <a:rPr lang="it-IT" sz="1600" u="sng" dirty="0"/>
              <a:t>iscritti in una delle seguenti sezioni del Registro Unico Nazionale Terzo Settore (RUNTS)</a:t>
            </a:r>
            <a:r>
              <a:rPr lang="it-IT" sz="1600" dirty="0"/>
              <a:t> alla data di chiusura dell’avviso (11 marzo 2025)</a:t>
            </a:r>
          </a:p>
          <a:p>
            <a:pPr lvl="1">
              <a:lnSpc>
                <a:spcPct val="90000"/>
              </a:lnSpc>
              <a:buFont typeface="Wingdings" panose="05000000000000000000" pitchFamily="2" charset="2"/>
              <a:buChar char="q"/>
            </a:pPr>
            <a:r>
              <a:rPr lang="it-IT" b="1" dirty="0"/>
              <a:t>Sezione “Associazioni di promozione sociale”</a:t>
            </a:r>
            <a:endParaRPr lang="en-US" dirty="0"/>
          </a:p>
          <a:p>
            <a:pPr lvl="1">
              <a:lnSpc>
                <a:spcPct val="90000"/>
              </a:lnSpc>
              <a:buFont typeface="Wingdings" panose="05000000000000000000" pitchFamily="2" charset="2"/>
              <a:buChar char="q"/>
            </a:pPr>
            <a:r>
              <a:rPr lang="it-IT" b="1" dirty="0"/>
              <a:t>Sezione “Organizzazioni di volontariato”</a:t>
            </a:r>
            <a:endParaRPr lang="en-US" dirty="0"/>
          </a:p>
          <a:p>
            <a:pPr lvl="1">
              <a:lnSpc>
                <a:spcPct val="90000"/>
              </a:lnSpc>
              <a:buFont typeface="Wingdings" panose="05000000000000000000" pitchFamily="2" charset="2"/>
              <a:buChar char="q"/>
            </a:pPr>
            <a:r>
              <a:rPr lang="it-IT" b="1" dirty="0"/>
              <a:t>Sezione “Altri enti del terzo settore”</a:t>
            </a:r>
            <a:endParaRPr lang="en-US" dirty="0"/>
          </a:p>
          <a:p>
            <a:pPr lvl="0">
              <a:lnSpc>
                <a:spcPct val="90000"/>
              </a:lnSpc>
            </a:pPr>
            <a:r>
              <a:rPr lang="it-IT" sz="1600" b="1" u="sng" dirty="0">
                <a:solidFill>
                  <a:schemeClr val="accent1"/>
                </a:solidFill>
              </a:rPr>
              <a:t>Fondazioni o altri Enti senza scopo di lucro sottoposti a direzione e coordinamento o controllo da parte di Comuni con popolazione inferiore ai 50.000 abitanti</a:t>
            </a:r>
            <a:r>
              <a:rPr lang="it-IT" sz="1600" u="sng" dirty="0">
                <a:solidFill>
                  <a:schemeClr val="accent1"/>
                </a:solidFill>
              </a:rPr>
              <a:t>,</a:t>
            </a:r>
            <a:r>
              <a:rPr lang="it-IT" sz="1600" b="1" u="sng" dirty="0">
                <a:solidFill>
                  <a:schemeClr val="accent1"/>
                </a:solidFill>
              </a:rPr>
              <a:t> con</a:t>
            </a:r>
            <a:r>
              <a:rPr lang="it-IT" sz="1600" u="sng" dirty="0">
                <a:solidFill>
                  <a:schemeClr val="accent1"/>
                </a:solidFill>
              </a:rPr>
              <a:t> sede legale sul territorio regionale e attività esclusiva o prevalente in ambito culturale</a:t>
            </a:r>
          </a:p>
          <a:p>
            <a:pPr marL="0" indent="0">
              <a:lnSpc>
                <a:spcPct val="90000"/>
              </a:lnSpc>
              <a:buNone/>
            </a:pPr>
            <a:r>
              <a:rPr lang="it-IT" sz="1600" b="1" dirty="0">
                <a:solidFill>
                  <a:schemeClr val="tx1"/>
                </a:solidFill>
              </a:rPr>
              <a:t>NB: I soggetti  assegnatari nel 2024 di un contributo triennale sulla LR 21/2023 non possono partecipare a questo Avviso, salvo il caso di decadenza (par 2.3) </a:t>
            </a:r>
          </a:p>
        </p:txBody>
      </p:sp>
      <p:sp>
        <p:nvSpPr>
          <p:cNvPr id="4" name="Segnaposto piè di pagina 3">
            <a:extLst>
              <a:ext uri="{FF2B5EF4-FFF2-40B4-BE49-F238E27FC236}">
                <a16:creationId xmlns:a16="http://schemas.microsoft.com/office/drawing/2014/main" id="{4B4A2CFC-323D-BB6C-F25C-EDCB89C56E96}"/>
              </a:ext>
            </a:extLst>
          </p:cNvPr>
          <p:cNvSpPr>
            <a:spLocks noGrp="1"/>
          </p:cNvSpPr>
          <p:nvPr>
            <p:ph type="ftr" sz="quarter" idx="11"/>
          </p:nvPr>
        </p:nvSpPr>
        <p:spPr>
          <a:xfrm>
            <a:off x="677334" y="6040800"/>
            <a:ext cx="8466666" cy="262551"/>
          </a:xfrm>
        </p:spPr>
        <p:txBody>
          <a:bodyPr>
            <a:normAutofit/>
          </a:bodyPr>
          <a:lstStyle/>
          <a:p>
            <a:pPr>
              <a:lnSpc>
                <a:spcPct val="90000"/>
              </a:lnSpc>
              <a:spcAft>
                <a:spcPts val="600"/>
              </a:spcAft>
            </a:pPr>
            <a:r>
              <a:rPr lang="it-IT">
                <a:cs typeface="Arial" panose="020B0604020202020204" pitchFamily="34" charset="0"/>
              </a:rPr>
              <a:t>L.R. 21/2023 AVVISO PER IL SOSTEGNO A PROGETTI DI PROMOZIONE CULTURALE DI RILEVANZA REGIONALE O SOVRALOCALE – ANNO 2025</a:t>
            </a:r>
            <a:endParaRPr lang="en-US">
              <a:cs typeface="Arial" panose="020B0604020202020204" pitchFamily="34" charset="0"/>
            </a:endParaRPr>
          </a:p>
        </p:txBody>
      </p:sp>
    </p:spTree>
    <p:extLst>
      <p:ext uri="{BB962C8B-B14F-4D97-AF65-F5344CB8AC3E}">
        <p14:creationId xmlns:p14="http://schemas.microsoft.com/office/powerpoint/2010/main" val="3538953983"/>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56525B-8EFC-6C64-2761-799D2B1C2B2A}"/>
            </a:ext>
          </a:extLst>
        </p:cNvPr>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E17DA568-E0C6-0BCF-6537-6124F38A0402}"/>
              </a:ext>
            </a:extLst>
          </p:cNvPr>
          <p:cNvSpPr>
            <a:spLocks noGrp="1"/>
          </p:cNvSpPr>
          <p:nvPr>
            <p:ph sz="half" idx="1"/>
          </p:nvPr>
        </p:nvSpPr>
        <p:spPr>
          <a:xfrm>
            <a:off x="3070957" y="1157591"/>
            <a:ext cx="6526049" cy="4719828"/>
          </a:xfrm>
        </p:spPr>
        <p:txBody>
          <a:bodyPr>
            <a:normAutofit/>
          </a:bodyPr>
          <a:lstStyle/>
          <a:p>
            <a:pPr marL="0" indent="0">
              <a:buNone/>
            </a:pPr>
            <a:r>
              <a:rPr lang="it-IT" sz="1600" b="1" u="sng">
                <a:solidFill>
                  <a:schemeClr val="tx1"/>
                </a:solidFill>
                <a:cs typeface="Calibri"/>
              </a:rPr>
              <a:t>Tipologia di progetti ammissibili</a:t>
            </a:r>
          </a:p>
          <a:p>
            <a:pPr marL="0" indent="0">
              <a:buNone/>
            </a:pPr>
            <a:r>
              <a:rPr lang="it-IT" sz="1600">
                <a:solidFill>
                  <a:schemeClr val="tx1"/>
                </a:solidFill>
                <a:effectLst/>
                <a:ea typeface="Calibri" panose="020F0502020204030204" pitchFamily="34" charset="0"/>
                <a:cs typeface="Times New Roman" panose="02020603050405020304" pitchFamily="18" charset="0"/>
              </a:rPr>
              <a:t>Possono essere ammessi progetti </a:t>
            </a:r>
            <a:r>
              <a:rPr lang="it-IT" sz="1600" b="1" u="sng">
                <a:solidFill>
                  <a:schemeClr val="tx1"/>
                </a:solidFill>
                <a:effectLst/>
                <a:ea typeface="Calibri" panose="020F0502020204030204" pitchFamily="34" charset="0"/>
                <a:cs typeface="Times New Roman" panose="02020603050405020304" pitchFamily="18" charset="0"/>
              </a:rPr>
              <a:t>annuali</a:t>
            </a:r>
            <a:r>
              <a:rPr lang="it-IT" sz="1600">
                <a:solidFill>
                  <a:schemeClr val="tx1"/>
                </a:solidFill>
                <a:effectLst/>
                <a:ea typeface="Calibri" panose="020F0502020204030204" pitchFamily="34" charset="0"/>
                <a:cs typeface="Times New Roman" panose="02020603050405020304" pitchFamily="18" charset="0"/>
              </a:rPr>
              <a:t> che mirano alla promozione della cultura nelle sue molteplici forme ed espressioni; con promozione della cultura si intendono tutti gli eventi, le mostre, i festival, le rassegne, i convegni ed ogni altra iniziativa </a:t>
            </a:r>
            <a:r>
              <a:rPr lang="it-IT" sz="1600" b="1" u="sng">
                <a:solidFill>
                  <a:schemeClr val="tx1"/>
                </a:solidFill>
                <a:effectLst/>
                <a:ea typeface="Calibri" panose="020F0502020204030204" pitchFamily="34" charset="0"/>
                <a:cs typeface="Times New Roman" panose="02020603050405020304" pitchFamily="18" charset="0"/>
              </a:rPr>
              <a:t>aperta alla partecipazione del pubblico</a:t>
            </a:r>
            <a:r>
              <a:rPr lang="it-IT" sz="1600">
                <a:solidFill>
                  <a:schemeClr val="tx1"/>
                </a:solidFill>
                <a:effectLst/>
                <a:ea typeface="Calibri" panose="020F0502020204030204" pitchFamily="34" charset="0"/>
                <a:cs typeface="Times New Roman" panose="02020603050405020304" pitchFamily="18" charset="0"/>
              </a:rPr>
              <a:t>, volti </a:t>
            </a:r>
          </a:p>
          <a:p>
            <a:pPr marL="342900" lvl="0" indent="-342900">
              <a:lnSpc>
                <a:spcPct val="115000"/>
              </a:lnSpc>
              <a:spcBef>
                <a:spcPts val="600"/>
              </a:spcBef>
              <a:spcAft>
                <a:spcPts val="600"/>
              </a:spcAft>
              <a:buFont typeface="Wingdings" panose="05000000000000000000" pitchFamily="2" charset="2"/>
              <a:buChar char=""/>
            </a:pPr>
            <a:r>
              <a:rPr lang="it-IT" sz="1600" kern="150">
                <a:solidFill>
                  <a:schemeClr val="tx1"/>
                </a:solidFill>
                <a:effectLst/>
                <a:ea typeface="Andale Sans UI"/>
                <a:cs typeface="Tahoma" panose="020B0604030504040204" pitchFamily="34" charset="0"/>
              </a:rPr>
              <a:t>alla diffusione della cultura negli aspetti di interesse generale, in particolare nelle aree delle letterature, delle arti visive e performative, del cinema e dell’audiovisivo, delle scienze matematiche, fisiche e naturali, delle scienze umane e sociali, del dialogo fra le culture e le religioni </a:t>
            </a:r>
          </a:p>
          <a:p>
            <a:pPr marL="342900" lvl="0" indent="-342900">
              <a:lnSpc>
                <a:spcPct val="115000"/>
              </a:lnSpc>
              <a:spcBef>
                <a:spcPts val="600"/>
              </a:spcBef>
              <a:spcAft>
                <a:spcPts val="600"/>
              </a:spcAft>
              <a:buFont typeface="Wingdings" panose="05000000000000000000" pitchFamily="2" charset="2"/>
              <a:buChar char=""/>
            </a:pPr>
            <a:r>
              <a:rPr lang="it-IT" sz="1600" kern="150">
                <a:solidFill>
                  <a:schemeClr val="tx1"/>
                </a:solidFill>
                <a:effectLst/>
                <a:ea typeface="Andale Sans UI"/>
                <a:cs typeface="Tahoma" panose="020B0604030504040204" pitchFamily="34" charset="0"/>
              </a:rPr>
              <a:t>alla conoscenza e alla divulgazione della storia, delle culture, delle identità e delle tradizioni locali e alla formazione del pubblico</a:t>
            </a:r>
          </a:p>
          <a:p>
            <a:pPr marL="342900" lvl="0" indent="-342900">
              <a:lnSpc>
                <a:spcPct val="115000"/>
              </a:lnSpc>
              <a:spcBef>
                <a:spcPts val="600"/>
              </a:spcBef>
              <a:spcAft>
                <a:spcPts val="600"/>
              </a:spcAft>
              <a:buFont typeface="Wingdings" panose="05000000000000000000" pitchFamily="2" charset="2"/>
              <a:buChar char=""/>
            </a:pPr>
            <a:r>
              <a:rPr lang="it-IT" sz="1600">
                <a:solidFill>
                  <a:schemeClr val="tx1"/>
                </a:solidFill>
                <a:effectLst/>
                <a:ea typeface="Calibri" panose="020F0502020204030204" pitchFamily="34" charset="0"/>
                <a:cs typeface="Times New Roman" panose="02020603050405020304" pitchFamily="18" charset="0"/>
              </a:rPr>
              <a:t>alla promozione della creatività artistica e letteraria</a:t>
            </a:r>
          </a:p>
        </p:txBody>
      </p:sp>
      <p:sp>
        <p:nvSpPr>
          <p:cNvPr id="2" name="Segnaposto piè di pagina 1">
            <a:extLst>
              <a:ext uri="{FF2B5EF4-FFF2-40B4-BE49-F238E27FC236}">
                <a16:creationId xmlns:a16="http://schemas.microsoft.com/office/drawing/2014/main" id="{C3334EDE-833F-900A-A599-AADDC0799EBD}"/>
              </a:ext>
            </a:extLst>
          </p:cNvPr>
          <p:cNvSpPr>
            <a:spLocks noGrp="1"/>
          </p:cNvSpPr>
          <p:nvPr>
            <p:ph type="ftr" sz="quarter" idx="11"/>
          </p:nvPr>
        </p:nvSpPr>
        <p:spPr>
          <a:xfrm>
            <a:off x="677334" y="6040800"/>
            <a:ext cx="10232092" cy="322558"/>
          </a:xfrm>
        </p:spPr>
        <p:txBody>
          <a:bodyPr/>
          <a:lstStyle/>
          <a:p>
            <a:r>
              <a:rPr lang="it-IT"/>
              <a:t>L.R. 21/2023 AVVISO PER IL SOSTEGNO A PROGETTI DI PROMOZIONE CULTURALE DI RILEVANZA REGIONALE O SOVRALOCALE – ANNO 2025</a:t>
            </a:r>
            <a:endParaRPr lang="en-US"/>
          </a:p>
        </p:txBody>
      </p:sp>
      <p:sp>
        <p:nvSpPr>
          <p:cNvPr id="7" name="Titolo 3">
            <a:extLst>
              <a:ext uri="{FF2B5EF4-FFF2-40B4-BE49-F238E27FC236}">
                <a16:creationId xmlns:a16="http://schemas.microsoft.com/office/drawing/2014/main" id="{BB3B92B0-E749-F30C-8B1F-954955AA8C31}"/>
              </a:ext>
            </a:extLst>
          </p:cNvPr>
          <p:cNvSpPr txBox="1">
            <a:spLocks/>
          </p:cNvSpPr>
          <p:nvPr/>
        </p:nvSpPr>
        <p:spPr>
          <a:xfrm>
            <a:off x="564710" y="671118"/>
            <a:ext cx="2947482" cy="460118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a:lstStyle>
          <a:p>
            <a:r>
              <a:rPr lang="it-IT">
                <a:solidFill>
                  <a:schemeClr val="accent1"/>
                </a:solidFill>
              </a:rPr>
              <a:t>Progetti</a:t>
            </a:r>
            <a:r>
              <a:rPr lang="it-IT" b="1">
                <a:solidFill>
                  <a:schemeClr val="accent1"/>
                </a:solidFill>
                <a:latin typeface="Montserrat Light"/>
              </a:rPr>
              <a:t> </a:t>
            </a:r>
            <a:r>
              <a:rPr lang="it-IT">
                <a:solidFill>
                  <a:schemeClr val="accent1"/>
                </a:solidFill>
              </a:rPr>
              <a:t>ammissibili</a:t>
            </a:r>
          </a:p>
        </p:txBody>
      </p:sp>
      <p:sp>
        <p:nvSpPr>
          <p:cNvPr id="6" name="Segnaposto contenuto 5">
            <a:extLst>
              <a:ext uri="{FF2B5EF4-FFF2-40B4-BE49-F238E27FC236}">
                <a16:creationId xmlns:a16="http://schemas.microsoft.com/office/drawing/2014/main" id="{6752F165-31EB-590B-957C-E8A85F732E23}"/>
              </a:ext>
            </a:extLst>
          </p:cNvPr>
          <p:cNvSpPr txBox="1">
            <a:spLocks/>
          </p:cNvSpPr>
          <p:nvPr/>
        </p:nvSpPr>
        <p:spPr>
          <a:xfrm>
            <a:off x="173372" y="6356350"/>
            <a:ext cx="11845255" cy="556222"/>
          </a:xfrm>
          <a:prstGeom prst="rect">
            <a:avLst/>
          </a:prstGeom>
        </p:spPr>
        <p:txBody>
          <a:bodyPr vert="horz" lIns="91440" tIns="45720" rIns="91440" bIns="45720" rtlCol="0" anchor="ctr">
            <a:normAutofit/>
          </a:bodyPr>
          <a:lst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a:lstStyle>
          <a:p>
            <a:pPr>
              <a:buNone/>
            </a:pPr>
            <a:endParaRPr lang="it-IT" sz="1200">
              <a:solidFill>
                <a:schemeClr val="accent1">
                  <a:lumMod val="50000"/>
                </a:schemeClr>
              </a:solidFill>
              <a:latin typeface="Calibri" panose="020F0502020204030204" pitchFamily="34" charset="0"/>
              <a:ea typeface="+mj-ea"/>
              <a:cs typeface="Calibri" panose="020F0502020204030204" pitchFamily="34" charset="0"/>
            </a:endParaRPr>
          </a:p>
        </p:txBody>
      </p:sp>
    </p:spTree>
    <p:extLst>
      <p:ext uri="{BB962C8B-B14F-4D97-AF65-F5344CB8AC3E}">
        <p14:creationId xmlns:p14="http://schemas.microsoft.com/office/powerpoint/2010/main" val="15363586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8D1B74-4593-6FB2-BFFC-E7BE46949E33}"/>
            </a:ext>
          </a:extLst>
        </p:cNvPr>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6FF099A3-622D-2282-E636-7307C438D2E0}"/>
              </a:ext>
            </a:extLst>
          </p:cNvPr>
          <p:cNvSpPr>
            <a:spLocks noGrp="1"/>
          </p:cNvSpPr>
          <p:nvPr>
            <p:ph sz="half" idx="1"/>
          </p:nvPr>
        </p:nvSpPr>
        <p:spPr>
          <a:xfrm>
            <a:off x="4213850" y="1454121"/>
            <a:ext cx="4834566" cy="3949758"/>
          </a:xfrm>
        </p:spPr>
        <p:txBody>
          <a:bodyPr vert="horz" lIns="91440" tIns="45720" rIns="91440" bIns="45720" rtlCol="0" anchor="ctr">
            <a:normAutofit/>
          </a:bodyPr>
          <a:lstStyle/>
          <a:p>
            <a:pPr marL="0" indent="0">
              <a:buNone/>
            </a:pPr>
            <a:r>
              <a:rPr lang="it-IT" noProof="0" dirty="0"/>
              <a:t>Per risultare ammissibili, i progetti presentati devono:</a:t>
            </a:r>
          </a:p>
          <a:p>
            <a:pPr marL="341630" indent="-341630"/>
            <a:r>
              <a:rPr lang="it-IT" dirty="0"/>
              <a:t>a</a:t>
            </a:r>
            <a:r>
              <a:rPr lang="it-IT" noProof="0" dirty="0"/>
              <a:t>vere un costo minimo di 25.000 euro e un costo massimo di 150.000 euro</a:t>
            </a:r>
          </a:p>
          <a:p>
            <a:r>
              <a:rPr lang="it-IT" dirty="0"/>
              <a:t>s</a:t>
            </a:r>
            <a:r>
              <a:rPr lang="it-IT" noProof="0" dirty="0"/>
              <a:t>volgersi sul territorio regionale</a:t>
            </a:r>
          </a:p>
          <a:p>
            <a:r>
              <a:rPr lang="it-IT" noProof="0" dirty="0"/>
              <a:t>essere realizzati tra il 1/1/2025 e il 31/12/2025 </a:t>
            </a:r>
          </a:p>
          <a:p>
            <a:r>
              <a:rPr lang="it-IT" dirty="0"/>
              <a:t>a</a:t>
            </a:r>
            <a:r>
              <a:rPr lang="it-IT" noProof="0" dirty="0"/>
              <a:t>vere rilevanza regionale o sovralocale</a:t>
            </a:r>
          </a:p>
          <a:p>
            <a:pPr marL="0" indent="0">
              <a:buNone/>
            </a:pPr>
            <a:r>
              <a:rPr lang="it-IT" b="1" u="sng" dirty="0">
                <a:highlight>
                  <a:srgbClr val="FFFF00"/>
                </a:highlight>
              </a:rPr>
              <a:t>Non devono </a:t>
            </a:r>
            <a:r>
              <a:rPr lang="it-IT" b="1" u="sng" noProof="0" dirty="0">
                <a:highlight>
                  <a:srgbClr val="FFFF00"/>
                </a:highlight>
              </a:rPr>
              <a:t>beneficiare di altri contributi regionali (a pena di revoca)</a:t>
            </a:r>
          </a:p>
          <a:p>
            <a:pPr marL="0" indent="0">
              <a:buNone/>
            </a:pPr>
            <a:endParaRPr lang="it-IT" noProof="0" dirty="0"/>
          </a:p>
        </p:txBody>
      </p:sp>
      <p:sp>
        <p:nvSpPr>
          <p:cNvPr id="2" name="Segnaposto piè di pagina 1">
            <a:extLst>
              <a:ext uri="{FF2B5EF4-FFF2-40B4-BE49-F238E27FC236}">
                <a16:creationId xmlns:a16="http://schemas.microsoft.com/office/drawing/2014/main" id="{FD435475-AA9E-0B43-19B7-FAED40CFB0D7}"/>
              </a:ext>
            </a:extLst>
          </p:cNvPr>
          <p:cNvSpPr>
            <a:spLocks noGrp="1"/>
          </p:cNvSpPr>
          <p:nvPr>
            <p:ph type="ftr" sz="quarter" idx="11"/>
          </p:nvPr>
        </p:nvSpPr>
        <p:spPr>
          <a:xfrm>
            <a:off x="677333" y="6041362"/>
            <a:ext cx="7316875" cy="365125"/>
          </a:xfrm>
        </p:spPr>
        <p:txBody>
          <a:bodyPr vert="horz" lIns="91440" tIns="45720" rIns="91440" bIns="45720" rtlCol="0" anchor="ctr">
            <a:normAutofit/>
          </a:bodyPr>
          <a:lstStyle/>
          <a:p>
            <a:pPr>
              <a:lnSpc>
                <a:spcPct val="90000"/>
              </a:lnSpc>
              <a:spcAft>
                <a:spcPts val="600"/>
              </a:spcAft>
            </a:pPr>
            <a:r>
              <a:rPr lang="en-US" kern="1200">
                <a:solidFill>
                  <a:schemeClr val="tx1">
                    <a:tint val="75000"/>
                  </a:schemeClr>
                </a:solidFill>
                <a:latin typeface="+mn-lt"/>
                <a:ea typeface="+mn-ea"/>
                <a:cs typeface="+mn-cs"/>
              </a:rPr>
              <a:t>L.R. 21/2023 AVVISO PER IL SOSTEGNO A PROGETTI DI PROMOZIONE CULTURALE DI RILEVANZA REGIONALE O SOVRALOCALE – ANNO 2025</a:t>
            </a:r>
          </a:p>
        </p:txBody>
      </p:sp>
      <p:sp>
        <p:nvSpPr>
          <p:cNvPr id="7" name="Titolo 3">
            <a:extLst>
              <a:ext uri="{FF2B5EF4-FFF2-40B4-BE49-F238E27FC236}">
                <a16:creationId xmlns:a16="http://schemas.microsoft.com/office/drawing/2014/main" id="{A37C32CC-5618-E386-001A-134BD8004FF1}"/>
              </a:ext>
            </a:extLst>
          </p:cNvPr>
          <p:cNvSpPr txBox="1">
            <a:spLocks/>
          </p:cNvSpPr>
          <p:nvPr/>
        </p:nvSpPr>
        <p:spPr>
          <a:xfrm>
            <a:off x="1040860" y="816638"/>
            <a:ext cx="2969966" cy="522472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a:lstStyle>
          <a:p>
            <a:pPr defTabSz="457200">
              <a:spcAft>
                <a:spcPts val="600"/>
              </a:spcAft>
            </a:pPr>
            <a:r>
              <a:rPr lang="it-IT" noProof="0">
                <a:solidFill>
                  <a:schemeClr val="accent1"/>
                </a:solidFill>
              </a:rPr>
              <a:t>Ulteriori requisiti di ammissibilità dei progetti</a:t>
            </a:r>
          </a:p>
        </p:txBody>
      </p:sp>
      <p:sp>
        <p:nvSpPr>
          <p:cNvPr id="6" name="Segnaposto contenuto 5">
            <a:extLst>
              <a:ext uri="{FF2B5EF4-FFF2-40B4-BE49-F238E27FC236}">
                <a16:creationId xmlns:a16="http://schemas.microsoft.com/office/drawing/2014/main" id="{43F6A5C6-D311-0FE0-A3C2-534B32F7D418}"/>
              </a:ext>
            </a:extLst>
          </p:cNvPr>
          <p:cNvSpPr txBox="1">
            <a:spLocks/>
          </p:cNvSpPr>
          <p:nvPr/>
        </p:nvSpPr>
        <p:spPr>
          <a:xfrm>
            <a:off x="173372" y="6356350"/>
            <a:ext cx="11845255" cy="556222"/>
          </a:xfrm>
          <a:prstGeom prst="rect">
            <a:avLst/>
          </a:prstGeom>
        </p:spPr>
        <p:txBody>
          <a:bodyPr vert="horz" lIns="91440" tIns="45720" rIns="91440" bIns="45720" rtlCol="0" anchor="ctr">
            <a:normAutofit/>
          </a:bodyPr>
          <a:lst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a:lstStyle>
          <a:p>
            <a:pPr>
              <a:buNone/>
            </a:pPr>
            <a:endParaRPr lang="en-US" sz="1200">
              <a:solidFill>
                <a:schemeClr val="accent1">
                  <a:lumMod val="50000"/>
                </a:schemeClr>
              </a:solidFill>
              <a:latin typeface="Calibri"/>
              <a:ea typeface="+mj-ea"/>
              <a:cs typeface="Calibri"/>
            </a:endParaRPr>
          </a:p>
          <a:p>
            <a:pPr marL="0" indent="0">
              <a:lnSpc>
                <a:spcPct val="100000"/>
              </a:lnSpc>
              <a:buNone/>
            </a:pPr>
            <a:endParaRPr lang="it-IT" sz="1200">
              <a:solidFill>
                <a:schemeClr val="accent1">
                  <a:lumMod val="50000"/>
                </a:schemeClr>
              </a:solidFill>
              <a:latin typeface="Calibri" panose="020F0502020204030204" pitchFamily="34" charset="0"/>
              <a:ea typeface="+mj-ea"/>
              <a:cs typeface="Calibri" panose="020F0502020204030204" pitchFamily="34" charset="0"/>
            </a:endParaRPr>
          </a:p>
        </p:txBody>
      </p:sp>
    </p:spTree>
    <p:extLst>
      <p:ext uri="{BB962C8B-B14F-4D97-AF65-F5344CB8AC3E}">
        <p14:creationId xmlns:p14="http://schemas.microsoft.com/office/powerpoint/2010/main" val="29424914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02D08F-F255-47C1-FA60-82F879F754BA}"/>
            </a:ext>
          </a:extLst>
        </p:cNvPr>
        <p:cNvGrpSpPr/>
        <p:nvPr/>
      </p:nvGrpSpPr>
      <p:grpSpPr>
        <a:xfrm>
          <a:off x="0" y="0"/>
          <a:ext cx="0" cy="0"/>
          <a:chOff x="0" y="0"/>
          <a:chExt cx="0" cy="0"/>
        </a:xfrm>
      </p:grpSpPr>
      <p:sp>
        <p:nvSpPr>
          <p:cNvPr id="7" name="Titolo 3">
            <a:extLst>
              <a:ext uri="{FF2B5EF4-FFF2-40B4-BE49-F238E27FC236}">
                <a16:creationId xmlns:a16="http://schemas.microsoft.com/office/drawing/2014/main" id="{3F7A9857-55A5-6B19-2965-C4E338FDF714}"/>
              </a:ext>
            </a:extLst>
          </p:cNvPr>
          <p:cNvSpPr txBox="1">
            <a:spLocks/>
          </p:cNvSpPr>
          <p:nvPr/>
        </p:nvSpPr>
        <p:spPr>
          <a:xfrm>
            <a:off x="1333502" y="906106"/>
            <a:ext cx="5839085" cy="556222"/>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a:lstStyle>
          <a:p>
            <a:pPr defTabSz="457200">
              <a:spcAft>
                <a:spcPts val="600"/>
              </a:spcAft>
            </a:pPr>
            <a:r>
              <a:rPr lang="it-IT" sz="3200" noProof="0" dirty="0">
                <a:solidFill>
                  <a:schemeClr val="accent1"/>
                </a:solidFill>
              </a:rPr>
              <a:t>Progetti non ammissibili</a:t>
            </a:r>
          </a:p>
        </p:txBody>
      </p:sp>
      <p:sp>
        <p:nvSpPr>
          <p:cNvPr id="3" name="Segnaposto contenuto 2">
            <a:extLst>
              <a:ext uri="{FF2B5EF4-FFF2-40B4-BE49-F238E27FC236}">
                <a16:creationId xmlns:a16="http://schemas.microsoft.com/office/drawing/2014/main" id="{519DD29B-B730-0B26-902C-074EC72889B4}"/>
              </a:ext>
            </a:extLst>
          </p:cNvPr>
          <p:cNvSpPr>
            <a:spLocks noGrp="1"/>
          </p:cNvSpPr>
          <p:nvPr>
            <p:ph sz="half" idx="1"/>
          </p:nvPr>
        </p:nvSpPr>
        <p:spPr>
          <a:xfrm>
            <a:off x="1333502" y="1517085"/>
            <a:ext cx="8246726" cy="3744272"/>
          </a:xfrm>
        </p:spPr>
        <p:txBody>
          <a:bodyPr vert="horz" lIns="91440" tIns="45720" rIns="91440" bIns="45720" rtlCol="0">
            <a:normAutofit/>
          </a:bodyPr>
          <a:lstStyle/>
          <a:p>
            <a:pPr marL="0" lvl="0" indent="0">
              <a:buNone/>
            </a:pPr>
            <a:r>
              <a:rPr lang="en-US" dirty="0">
                <a:effectLst/>
              </a:rPr>
              <a:t>«</a:t>
            </a:r>
            <a:r>
              <a:rPr lang="it-IT" i="1" dirty="0">
                <a:effectLst/>
              </a:rPr>
              <a:t>Non sono  ammissibili progetti nei quali le manifestazioni artistiche e culturali rappresentino solamente un elemento aggiuntivo all’evento principale, ovvero qualora gli aspetti culturali siano meri strumenti per perseguire obiettivi ulteriori ed estranei all’ambito della promozione culturale, quali la promozione di comportamenti o di stili di vita tesi a favorire, ad esempio, la tutela del benessere psicofisico, la promozione di eventi sportivi, manifestazioni destinate alla promozione di prodotti agroalimentari o settori della produzione artigianale o industriale, nonché manifestazioni mirate prevalentemente all’intrattenimento e/o all’attrazione turistica, quali, a titolo di esempio, le sagre</a:t>
            </a:r>
            <a:r>
              <a:rPr lang="en-US" i="1" dirty="0">
                <a:effectLst/>
              </a:rPr>
              <a:t>.</a:t>
            </a:r>
            <a:r>
              <a:rPr lang="en-US" dirty="0">
                <a:effectLst/>
              </a:rPr>
              <a:t>»</a:t>
            </a:r>
            <a:endParaRPr lang="en-US" dirty="0"/>
          </a:p>
        </p:txBody>
      </p:sp>
      <p:sp>
        <p:nvSpPr>
          <p:cNvPr id="2" name="Segnaposto piè di pagina 1">
            <a:extLst>
              <a:ext uri="{FF2B5EF4-FFF2-40B4-BE49-F238E27FC236}">
                <a16:creationId xmlns:a16="http://schemas.microsoft.com/office/drawing/2014/main" id="{2C953FFA-0D75-7490-BA7D-FA7C27CB3E08}"/>
              </a:ext>
            </a:extLst>
          </p:cNvPr>
          <p:cNvSpPr>
            <a:spLocks noGrp="1"/>
          </p:cNvSpPr>
          <p:nvPr>
            <p:ph type="ftr" sz="quarter" idx="11"/>
          </p:nvPr>
        </p:nvSpPr>
        <p:spPr>
          <a:xfrm>
            <a:off x="676800" y="6040800"/>
            <a:ext cx="7271807" cy="365125"/>
          </a:xfrm>
        </p:spPr>
        <p:txBody>
          <a:bodyPr vert="horz" lIns="91440" tIns="45720" rIns="91440" bIns="45720" rtlCol="0" anchor="ctr">
            <a:normAutofit/>
          </a:bodyPr>
          <a:lstStyle/>
          <a:p>
            <a:pPr>
              <a:lnSpc>
                <a:spcPct val="90000"/>
              </a:lnSpc>
              <a:spcAft>
                <a:spcPts val="600"/>
              </a:spcAft>
            </a:pPr>
            <a:r>
              <a:rPr lang="en-US" kern="1200">
                <a:solidFill>
                  <a:schemeClr val="tx1">
                    <a:tint val="75000"/>
                  </a:schemeClr>
                </a:solidFill>
                <a:latin typeface="+mn-lt"/>
                <a:ea typeface="+mn-ea"/>
                <a:cs typeface="+mn-cs"/>
              </a:rPr>
              <a:t>L.R. 21/2023 AVVISO PER IL SOSTEGNO A PROGETTI DI PROMOZIONE CULTURALE DI RILEVANZA REGIONALE O SOVRALOCALE – ANNO 2025</a:t>
            </a:r>
          </a:p>
        </p:txBody>
      </p:sp>
      <p:sp>
        <p:nvSpPr>
          <p:cNvPr id="6" name="Segnaposto contenuto 5">
            <a:extLst>
              <a:ext uri="{FF2B5EF4-FFF2-40B4-BE49-F238E27FC236}">
                <a16:creationId xmlns:a16="http://schemas.microsoft.com/office/drawing/2014/main" id="{DD8BC517-B8CC-9A97-165A-C585E7233030}"/>
              </a:ext>
            </a:extLst>
          </p:cNvPr>
          <p:cNvSpPr txBox="1">
            <a:spLocks/>
          </p:cNvSpPr>
          <p:nvPr/>
        </p:nvSpPr>
        <p:spPr>
          <a:xfrm>
            <a:off x="173372" y="6356350"/>
            <a:ext cx="11845255" cy="556222"/>
          </a:xfrm>
          <a:prstGeom prst="rect">
            <a:avLst/>
          </a:prstGeom>
        </p:spPr>
        <p:txBody>
          <a:bodyPr vert="horz" lIns="91440" tIns="45720" rIns="91440" bIns="45720" rtlCol="0" anchor="ctr">
            <a:normAutofit/>
          </a:bodyPr>
          <a:lst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a:lstStyle>
          <a:p>
            <a:pPr>
              <a:buNone/>
            </a:pPr>
            <a:endParaRPr lang="it-IT" sz="1200">
              <a:solidFill>
                <a:schemeClr val="accent1">
                  <a:lumMod val="50000"/>
                </a:schemeClr>
              </a:solidFill>
              <a:latin typeface="Calibri" panose="020F0502020204030204" pitchFamily="34" charset="0"/>
              <a:ea typeface="+mj-ea"/>
              <a:cs typeface="Calibri" panose="020F0502020204030204" pitchFamily="34" charset="0"/>
            </a:endParaRPr>
          </a:p>
        </p:txBody>
      </p:sp>
    </p:spTree>
    <p:extLst>
      <p:ext uri="{BB962C8B-B14F-4D97-AF65-F5344CB8AC3E}">
        <p14:creationId xmlns:p14="http://schemas.microsoft.com/office/powerpoint/2010/main" val="42132483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18BF3E-FE61-3A93-B941-863C08ED4E2F}"/>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A3D1C368-BEF7-918F-0EE6-4838D169FA93}"/>
              </a:ext>
            </a:extLst>
          </p:cNvPr>
          <p:cNvSpPr>
            <a:spLocks noGrp="1"/>
          </p:cNvSpPr>
          <p:nvPr>
            <p:ph type="title"/>
          </p:nvPr>
        </p:nvSpPr>
        <p:spPr>
          <a:xfrm>
            <a:off x="554477" y="788565"/>
            <a:ext cx="3404226" cy="4872379"/>
          </a:xfrm>
        </p:spPr>
        <p:txBody>
          <a:bodyPr anchor="ctr">
            <a:normAutofit/>
          </a:bodyPr>
          <a:lstStyle/>
          <a:p>
            <a:r>
              <a:rPr lang="it-IT" sz="3200"/>
              <a:t>Progetti singoli/</a:t>
            </a:r>
            <a:br>
              <a:rPr lang="it-IT" sz="3200"/>
            </a:br>
            <a:r>
              <a:rPr lang="it-IT" sz="3200"/>
              <a:t>progetti di rete</a:t>
            </a:r>
          </a:p>
        </p:txBody>
      </p:sp>
      <p:sp>
        <p:nvSpPr>
          <p:cNvPr id="9" name="Segnaposto contenuto 8">
            <a:extLst>
              <a:ext uri="{FF2B5EF4-FFF2-40B4-BE49-F238E27FC236}">
                <a16:creationId xmlns:a16="http://schemas.microsoft.com/office/drawing/2014/main" id="{5313E824-5CEA-A557-3682-0B745DE64A85}"/>
              </a:ext>
            </a:extLst>
          </p:cNvPr>
          <p:cNvSpPr>
            <a:spLocks noGrp="1"/>
          </p:cNvSpPr>
          <p:nvPr>
            <p:ph idx="1"/>
          </p:nvPr>
        </p:nvSpPr>
        <p:spPr>
          <a:xfrm>
            <a:off x="3754124" y="788565"/>
            <a:ext cx="6228775" cy="5033227"/>
          </a:xfrm>
        </p:spPr>
        <p:txBody>
          <a:bodyPr anchor="ctr">
            <a:normAutofit/>
          </a:bodyPr>
          <a:lstStyle/>
          <a:p>
            <a:pPr>
              <a:lnSpc>
                <a:spcPct val="90000"/>
              </a:lnSpc>
            </a:pPr>
            <a:r>
              <a:rPr lang="it-IT" u="sng" dirty="0"/>
              <a:t>Progetti singoli</a:t>
            </a:r>
          </a:p>
          <a:p>
            <a:pPr marL="0" indent="0">
              <a:lnSpc>
                <a:spcPct val="90000"/>
              </a:lnSpc>
              <a:buNone/>
            </a:pPr>
            <a:r>
              <a:rPr lang="it-IT" dirty="0">
                <a:effectLst/>
                <a:latin typeface="Calibri" panose="020F0502020204030204" pitchFamily="34" charset="0"/>
                <a:ea typeface="Calibri" panose="020F0502020204030204" pitchFamily="34" charset="0"/>
                <a:cs typeface="Times New Roman" panose="02020603050405020304" pitchFamily="18" charset="0"/>
              </a:rPr>
              <a:t>Sono predisposti e gestiti dal soggetto titolare, il quale ne assume la gestione e la titolarità, sostenendone direttamente tutte le spese. Unioni, </a:t>
            </a:r>
            <a:r>
              <a:rPr lang="it-IT" dirty="0">
                <a:latin typeface="Calibri" panose="020F0502020204030204" pitchFamily="34" charset="0"/>
                <a:ea typeface="Calibri" panose="020F0502020204030204" pitchFamily="34" charset="0"/>
                <a:cs typeface="Times New Roman" panose="02020603050405020304" pitchFamily="18" charset="0"/>
              </a:rPr>
              <a:t>soggetti </a:t>
            </a:r>
            <a:r>
              <a:rPr lang="it-IT" dirty="0">
                <a:effectLst/>
                <a:latin typeface="Calibri" panose="020F0502020204030204" pitchFamily="34" charset="0"/>
                <a:ea typeface="Calibri" panose="020F0502020204030204" pitchFamily="34" charset="0"/>
                <a:cs typeface="Times New Roman" panose="02020603050405020304" pitchFamily="18" charset="0"/>
              </a:rPr>
              <a:t>del Terzo Settore e Fondazioni partecipate da Comuni possono presentare </a:t>
            </a:r>
            <a:r>
              <a:rPr lang="it-IT" b="1" dirty="0">
                <a:effectLst/>
                <a:latin typeface="Calibri" panose="020F0502020204030204" pitchFamily="34" charset="0"/>
                <a:ea typeface="Calibri" panose="020F0502020204030204" pitchFamily="34" charset="0"/>
                <a:cs typeface="Times New Roman" panose="02020603050405020304" pitchFamily="18" charset="0"/>
              </a:rPr>
              <a:t>SOLO</a:t>
            </a:r>
            <a:r>
              <a:rPr lang="it-IT" dirty="0">
                <a:effectLst/>
                <a:latin typeface="Calibri" panose="020F0502020204030204" pitchFamily="34" charset="0"/>
                <a:ea typeface="Calibri" panose="020F0502020204030204" pitchFamily="34" charset="0"/>
                <a:cs typeface="Times New Roman" panose="02020603050405020304" pitchFamily="18" charset="0"/>
              </a:rPr>
              <a:t> progetti in forma singola</a:t>
            </a:r>
            <a:endParaRPr lang="it-IT" dirty="0"/>
          </a:p>
          <a:p>
            <a:pPr marL="0" indent="0">
              <a:lnSpc>
                <a:spcPct val="90000"/>
              </a:lnSpc>
              <a:buNone/>
            </a:pPr>
            <a:endParaRPr lang="it-IT" dirty="0"/>
          </a:p>
          <a:p>
            <a:pPr>
              <a:lnSpc>
                <a:spcPct val="90000"/>
              </a:lnSpc>
            </a:pPr>
            <a:r>
              <a:rPr lang="it-IT" u="sng" dirty="0"/>
              <a:t>Progetti di rete</a:t>
            </a:r>
            <a:r>
              <a:rPr lang="it-IT" dirty="0"/>
              <a:t> (solo Comuni)</a:t>
            </a:r>
          </a:p>
          <a:p>
            <a:pPr marL="0" indent="0">
              <a:lnSpc>
                <a:spcPct val="90000"/>
              </a:lnSpc>
              <a:buNone/>
            </a:pPr>
            <a:r>
              <a:rPr lang="it-IT" dirty="0">
                <a:effectLst/>
                <a:latin typeface="Calibri" panose="020F0502020204030204" pitchFamily="34" charset="0"/>
                <a:ea typeface="Calibri" panose="020F0502020204030204" pitchFamily="34" charset="0"/>
                <a:cs typeface="Times New Roman" panose="02020603050405020304" pitchFamily="18" charset="0"/>
              </a:rPr>
              <a:t>più Comuni (almeno 3) partecipano alla progettazione, alla gestione e alla realizzazione del progetto. I partecipanti al progetto di rete devono sottoscrivere l’adesione alla rete e formalizzare un accordo in cui si obbligano a concorrere finanziariamente alla realizzazione del progetto, individuando il capofila nonché il titolare dei rapporti con la Regione. L’intensità di contributo può raggiungere il 50%</a:t>
            </a:r>
          </a:p>
          <a:p>
            <a:pPr marL="0" indent="0">
              <a:lnSpc>
                <a:spcPct val="90000"/>
              </a:lnSpc>
              <a:buNone/>
            </a:pPr>
            <a:r>
              <a:rPr lang="it-IT" dirty="0">
                <a:solidFill>
                  <a:schemeClr val="tx1"/>
                </a:solidFill>
                <a:latin typeface="Calibri" panose="020F0502020204030204" pitchFamily="34" charset="0"/>
                <a:ea typeface="Calibri" panose="020F0502020204030204" pitchFamily="34" charset="0"/>
                <a:cs typeface="Calibri" panose="020F0502020204030204" pitchFamily="34" charset="0"/>
              </a:rPr>
              <a:t>NB: I Comuni</a:t>
            </a:r>
            <a:r>
              <a:rPr lang="it-IT"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it-IT" dirty="0">
                <a:solidFill>
                  <a:schemeClr val="tx1"/>
                </a:solidFill>
                <a:latin typeface="Calibri" panose="020F0502020204030204" pitchFamily="34" charset="0"/>
                <a:ea typeface="Calibri" panose="020F0502020204030204" pitchFamily="34" charset="0"/>
                <a:cs typeface="Calibri" panose="020F0502020204030204" pitchFamily="34" charset="0"/>
              </a:rPr>
              <a:t>con popolazione inferiore a 15.000 abitanti </a:t>
            </a:r>
            <a:r>
              <a:rPr lang="it-IT" u="sng" dirty="0">
                <a:solidFill>
                  <a:schemeClr val="tx1"/>
                </a:solidFill>
                <a:latin typeface="Calibri" panose="020F0502020204030204" pitchFamily="34" charset="0"/>
                <a:ea typeface="Calibri" panose="020F0502020204030204" pitchFamily="34" charset="0"/>
                <a:cs typeface="Calibri" panose="020F0502020204030204" pitchFamily="34" charset="0"/>
              </a:rPr>
              <a:t>possono candidare </a:t>
            </a:r>
            <a:r>
              <a:rPr lang="it-IT" b="1" u="sng" dirty="0">
                <a:solidFill>
                  <a:schemeClr val="tx1"/>
                </a:solidFill>
                <a:latin typeface="Calibri" panose="020F0502020204030204" pitchFamily="34" charset="0"/>
                <a:ea typeface="Calibri" panose="020F0502020204030204" pitchFamily="34" charset="0"/>
                <a:cs typeface="Calibri" panose="020F0502020204030204" pitchFamily="34" charset="0"/>
              </a:rPr>
              <a:t>SOLO</a:t>
            </a:r>
            <a:r>
              <a:rPr lang="it-IT" u="sng" dirty="0">
                <a:solidFill>
                  <a:schemeClr val="tx1"/>
                </a:solidFill>
                <a:latin typeface="Calibri" panose="020F0502020204030204" pitchFamily="34" charset="0"/>
                <a:ea typeface="Calibri" panose="020F0502020204030204" pitchFamily="34" charset="0"/>
                <a:cs typeface="Calibri" panose="020F0502020204030204" pitchFamily="34" charset="0"/>
              </a:rPr>
              <a:t> progetti di rete</a:t>
            </a:r>
            <a:endParaRPr lang="it-IT"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
        <p:nvSpPr>
          <p:cNvPr id="8" name="Segnaposto piè di pagina 7">
            <a:extLst>
              <a:ext uri="{FF2B5EF4-FFF2-40B4-BE49-F238E27FC236}">
                <a16:creationId xmlns:a16="http://schemas.microsoft.com/office/drawing/2014/main" id="{CA866215-828F-4C32-ABD2-44E4C7D03127}"/>
              </a:ext>
            </a:extLst>
          </p:cNvPr>
          <p:cNvSpPr>
            <a:spLocks noGrp="1"/>
          </p:cNvSpPr>
          <p:nvPr>
            <p:ph type="ftr" sz="quarter" idx="11"/>
          </p:nvPr>
        </p:nvSpPr>
        <p:spPr>
          <a:xfrm>
            <a:off x="676800" y="6040800"/>
            <a:ext cx="7516070" cy="365125"/>
          </a:xfrm>
        </p:spPr>
        <p:txBody>
          <a:bodyPr>
            <a:normAutofit/>
          </a:bodyPr>
          <a:lstStyle/>
          <a:p>
            <a:pPr>
              <a:lnSpc>
                <a:spcPct val="90000"/>
              </a:lnSpc>
              <a:spcAft>
                <a:spcPts val="600"/>
              </a:spcAft>
            </a:pPr>
            <a:r>
              <a:rPr lang="it-IT"/>
              <a:t>L.R. 21/2023 AVVISO PER IL SOSTEGNO A PROGETTI DI PROMOZIONE CULTURALE DI RILEVANZA REGIONALE O SOVRALOCALE – ANNO 2025</a:t>
            </a:r>
            <a:endParaRPr lang="en-US"/>
          </a:p>
        </p:txBody>
      </p:sp>
    </p:spTree>
    <p:extLst>
      <p:ext uri="{BB962C8B-B14F-4D97-AF65-F5344CB8AC3E}">
        <p14:creationId xmlns:p14="http://schemas.microsoft.com/office/powerpoint/2010/main" val="1103420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888A263-A243-1DEB-A801-C4B0195C516E}"/>
              </a:ext>
            </a:extLst>
          </p:cNvPr>
          <p:cNvSpPr>
            <a:spLocks noGrp="1"/>
          </p:cNvSpPr>
          <p:nvPr>
            <p:ph type="title"/>
          </p:nvPr>
        </p:nvSpPr>
        <p:spPr>
          <a:xfrm>
            <a:off x="677333" y="2689859"/>
            <a:ext cx="3399716" cy="1084141"/>
          </a:xfrm>
        </p:spPr>
        <p:txBody>
          <a:bodyPr>
            <a:normAutofit/>
          </a:bodyPr>
          <a:lstStyle/>
          <a:p>
            <a:r>
              <a:rPr lang="it-IT" sz="3200" dirty="0"/>
              <a:t>Partnership e collaborazioni</a:t>
            </a:r>
          </a:p>
        </p:txBody>
      </p:sp>
      <p:sp>
        <p:nvSpPr>
          <p:cNvPr id="3" name="Segnaposto contenuto 2">
            <a:extLst>
              <a:ext uri="{FF2B5EF4-FFF2-40B4-BE49-F238E27FC236}">
                <a16:creationId xmlns:a16="http://schemas.microsoft.com/office/drawing/2014/main" id="{AF1E79BB-84ED-E825-5CCF-E850DF9BCEC1}"/>
              </a:ext>
            </a:extLst>
          </p:cNvPr>
          <p:cNvSpPr>
            <a:spLocks noGrp="1"/>
          </p:cNvSpPr>
          <p:nvPr>
            <p:ph idx="1"/>
          </p:nvPr>
        </p:nvSpPr>
        <p:spPr>
          <a:xfrm>
            <a:off x="4077049" y="1409130"/>
            <a:ext cx="5459275" cy="3976601"/>
          </a:xfrm>
        </p:spPr>
        <p:txBody>
          <a:bodyPr vert="horz" lIns="91440" tIns="45720" rIns="91440" bIns="45720" rtlCol="0" anchor="t">
            <a:noAutofit/>
          </a:bodyPr>
          <a:lstStyle/>
          <a:p>
            <a:pPr marL="0" indent="0">
              <a:buNone/>
            </a:pPr>
            <a:r>
              <a:rPr lang="it-IT" sz="1600" dirty="0"/>
              <a:t>Fermo restando che i progetti di rete:</a:t>
            </a:r>
          </a:p>
          <a:p>
            <a:r>
              <a:rPr lang="it-IT" sz="1600" dirty="0"/>
              <a:t>possono prevedere quali soggetti aderenti alla rete </a:t>
            </a:r>
            <a:r>
              <a:rPr lang="it-IT" sz="1600" u="sng" dirty="0"/>
              <a:t>esclusivamente</a:t>
            </a:r>
            <a:r>
              <a:rPr lang="it-IT" sz="1600" dirty="0"/>
              <a:t> Comuni che abbiano sottoscritto un accordo di rete;</a:t>
            </a:r>
          </a:p>
          <a:p>
            <a:r>
              <a:rPr lang="it-IT" sz="1600" dirty="0"/>
              <a:t>sono ammissibili le spese sostenute esclusivamente dai Comuni aderenti alla rete;</a:t>
            </a:r>
          </a:p>
          <a:p>
            <a:r>
              <a:rPr lang="it-IT" sz="1600" dirty="0"/>
              <a:t>negli accordi deve essere individuato un Comune capofila titolare dei rapporti con la Regione,</a:t>
            </a:r>
            <a:endParaRPr lang="it-IT" sz="1600" dirty="0">
              <a:solidFill>
                <a:srgbClr val="404040"/>
              </a:solidFill>
            </a:endParaRPr>
          </a:p>
          <a:p>
            <a:pPr marL="0" indent="0">
              <a:buNone/>
            </a:pPr>
            <a:r>
              <a:rPr lang="it-IT" sz="1600" dirty="0"/>
              <a:t>sono tuttavia sempre possibili ulteriori collaborazioni e partnership con soggetti terzi, pubblici o privati coinvolti nella realizzazione del progetto. </a:t>
            </a:r>
          </a:p>
          <a:p>
            <a:pPr marL="0" indent="0">
              <a:buNone/>
            </a:pPr>
            <a:r>
              <a:rPr lang="it-IT" sz="1600" dirty="0"/>
              <a:t>Tali collaborazioni sono oggetto di valutazione nell'ambito del criterio n. 2). </a:t>
            </a:r>
          </a:p>
        </p:txBody>
      </p:sp>
      <p:sp>
        <p:nvSpPr>
          <p:cNvPr id="5" name="Segnaposto piè di pagina 4">
            <a:extLst>
              <a:ext uri="{FF2B5EF4-FFF2-40B4-BE49-F238E27FC236}">
                <a16:creationId xmlns:a16="http://schemas.microsoft.com/office/drawing/2014/main" id="{2F913CD6-516F-AF2D-AAA1-DAF67ACBC2A6}"/>
              </a:ext>
            </a:extLst>
          </p:cNvPr>
          <p:cNvSpPr>
            <a:spLocks noGrp="1"/>
          </p:cNvSpPr>
          <p:nvPr>
            <p:ph type="ftr" sz="quarter" idx="11"/>
          </p:nvPr>
        </p:nvSpPr>
        <p:spPr>
          <a:xfrm>
            <a:off x="677333" y="6041362"/>
            <a:ext cx="7510321" cy="365125"/>
          </a:xfrm>
        </p:spPr>
        <p:txBody>
          <a:bodyPr/>
          <a:lstStyle/>
          <a:p>
            <a:r>
              <a:rPr lang="it-IT" dirty="0"/>
              <a:t>L.R. 21/2023 AVVISO PER IL SOSTEGNO A PROGETTI DI PROMOZIONE CULTURALE DI RILEVANZA REGIONALE O SOVRALOCALE – ANNO 2025</a:t>
            </a:r>
            <a:endParaRPr lang="en-US" dirty="0"/>
          </a:p>
        </p:txBody>
      </p:sp>
    </p:spTree>
    <p:extLst>
      <p:ext uri="{BB962C8B-B14F-4D97-AF65-F5344CB8AC3E}">
        <p14:creationId xmlns:p14="http://schemas.microsoft.com/office/powerpoint/2010/main" val="8472063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6B6558-4BB5-4CDF-5C61-489AF7E734E8}"/>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F70149C0-2D79-76F7-6E07-E4A540769E5F}"/>
              </a:ext>
            </a:extLst>
          </p:cNvPr>
          <p:cNvSpPr>
            <a:spLocks noGrp="1"/>
          </p:cNvSpPr>
          <p:nvPr>
            <p:ph type="title"/>
          </p:nvPr>
        </p:nvSpPr>
        <p:spPr>
          <a:xfrm>
            <a:off x="677333" y="2529839"/>
            <a:ext cx="3399716" cy="1038421"/>
          </a:xfrm>
        </p:spPr>
        <p:txBody>
          <a:bodyPr>
            <a:normAutofit fontScale="90000"/>
          </a:bodyPr>
          <a:lstStyle/>
          <a:p>
            <a:r>
              <a:rPr lang="it-IT" sz="3200" dirty="0"/>
              <a:t>Partnership pubblico/privato</a:t>
            </a:r>
          </a:p>
        </p:txBody>
      </p:sp>
      <p:sp>
        <p:nvSpPr>
          <p:cNvPr id="3" name="Segnaposto contenuto 2">
            <a:extLst>
              <a:ext uri="{FF2B5EF4-FFF2-40B4-BE49-F238E27FC236}">
                <a16:creationId xmlns:a16="http://schemas.microsoft.com/office/drawing/2014/main" id="{1221B110-0C5C-D247-299B-1CFC3E5125B4}"/>
              </a:ext>
            </a:extLst>
          </p:cNvPr>
          <p:cNvSpPr>
            <a:spLocks noGrp="1"/>
          </p:cNvSpPr>
          <p:nvPr>
            <p:ph idx="1"/>
          </p:nvPr>
        </p:nvSpPr>
        <p:spPr>
          <a:xfrm>
            <a:off x="4202884" y="514924"/>
            <a:ext cx="5459275" cy="5526437"/>
          </a:xfrm>
        </p:spPr>
        <p:txBody>
          <a:bodyPr vert="horz" lIns="91440" tIns="45720" rIns="91440" bIns="45720" rtlCol="0" anchor="t">
            <a:noAutofit/>
          </a:bodyPr>
          <a:lstStyle/>
          <a:p>
            <a:pPr marL="0" indent="0">
              <a:buNone/>
            </a:pPr>
            <a:r>
              <a:rPr lang="it-IT" sz="1900"/>
              <a:t>Un soggetto pubblico beneficiario di contributo per progetto singolo/di rete, può avvalersi della collaborazione di uno o più soggetti privati che partecipano alla sua realizzazione. </a:t>
            </a:r>
          </a:p>
          <a:p>
            <a:pPr marL="0" indent="0">
              <a:buNone/>
            </a:pPr>
            <a:r>
              <a:rPr lang="it-IT" sz="1900"/>
              <a:t>Tali soggetti privati possono anche occuparsi delle fasi di realizzazione del progetto, a patto che il soggetto pubblico beneficiario:</a:t>
            </a:r>
          </a:p>
          <a:p>
            <a:r>
              <a:rPr lang="it-IT" sz="1900"/>
              <a:t>mantenga la titolarità del progetto</a:t>
            </a:r>
          </a:p>
          <a:p>
            <a:r>
              <a:rPr lang="it-IT" sz="1900"/>
              <a:t>sostenga  tutte le spese del progetto, risultando intestatario dei documenti di spesa relativi al progetto (fatture, atti di liquidazione, mandati)  </a:t>
            </a:r>
          </a:p>
          <a:p>
            <a:r>
              <a:rPr lang="it-IT" sz="1900"/>
              <a:t>presenti a rendiconto una suddivisione delle spese e dei giustificativi  ripartiti tra le diverse tipologie di spesa previste  nell’Avviso (par 5.2)</a:t>
            </a:r>
            <a:endParaRPr lang="it-IT" sz="1900" dirty="0"/>
          </a:p>
        </p:txBody>
      </p:sp>
      <p:sp>
        <p:nvSpPr>
          <p:cNvPr id="5" name="Segnaposto piè di pagina 4">
            <a:extLst>
              <a:ext uri="{FF2B5EF4-FFF2-40B4-BE49-F238E27FC236}">
                <a16:creationId xmlns:a16="http://schemas.microsoft.com/office/drawing/2014/main" id="{B4C5049E-3AF6-EF36-826E-15D7C84A54C3}"/>
              </a:ext>
            </a:extLst>
          </p:cNvPr>
          <p:cNvSpPr>
            <a:spLocks noGrp="1"/>
          </p:cNvSpPr>
          <p:nvPr>
            <p:ph type="ftr" sz="quarter" idx="11"/>
          </p:nvPr>
        </p:nvSpPr>
        <p:spPr>
          <a:xfrm>
            <a:off x="677333" y="6041362"/>
            <a:ext cx="7510321" cy="365125"/>
          </a:xfrm>
        </p:spPr>
        <p:txBody>
          <a:bodyPr/>
          <a:lstStyle/>
          <a:p>
            <a:r>
              <a:rPr lang="it-IT" dirty="0"/>
              <a:t>L.R. 21/2023 AVVISO PER IL SOSTEGNO A PROGETTI DI PROMOZIONE CULTURALE DI RILEVANZA REGIONALE O SOVRALOCALE – ANNO 2025</a:t>
            </a:r>
            <a:endParaRPr lang="en-US" dirty="0"/>
          </a:p>
        </p:txBody>
      </p:sp>
    </p:spTree>
    <p:extLst>
      <p:ext uri="{BB962C8B-B14F-4D97-AF65-F5344CB8AC3E}">
        <p14:creationId xmlns:p14="http://schemas.microsoft.com/office/powerpoint/2010/main" val="3036263985"/>
      </p:ext>
    </p:extLst>
  </p:cSld>
  <p:clrMapOvr>
    <a:masterClrMapping/>
  </p:clrMapOvr>
</p:sld>
</file>

<file path=ppt/theme/theme1.xml><?xml version="1.0" encoding="utf-8"?>
<a:theme xmlns:a="http://schemas.openxmlformats.org/drawingml/2006/main" name="Sfaccettatura">
  <a:themeElements>
    <a:clrScheme name="Blu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Sfaccettatur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faccettatur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o" ma:contentTypeID="0x0101005011FA802AF79E429FF63EA745529636" ma:contentTypeVersion="24" ma:contentTypeDescription="Creare un nuovo documento." ma:contentTypeScope="" ma:versionID="7137375b619b5f490368b199fbd80832">
  <xsd:schema xmlns:xsd="http://www.w3.org/2001/XMLSchema" xmlns:xs="http://www.w3.org/2001/XMLSchema" xmlns:p="http://schemas.microsoft.com/office/2006/metadata/properties" xmlns:ns2="33f51f08-fa6b-42c6-b2bd-833cc49aaeee" xmlns:ns3="7adf07a2-c142-46ee-8d81-eb84030a7664" targetNamespace="http://schemas.microsoft.com/office/2006/metadata/properties" ma:root="true" ma:fieldsID="55967c85dc8cc03ccdc794b83ef261f1" ns2:_="" ns3:_="">
    <xsd:import namespace="33f51f08-fa6b-42c6-b2bd-833cc49aaeee"/>
    <xsd:import namespace="7adf07a2-c142-46ee-8d81-eb84030a7664"/>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Location" minOccurs="0"/>
                <xsd:element ref="ns2:MediaServiceGenerationTime" minOccurs="0"/>
                <xsd:element ref="ns2:MediaServiceEventHashCode" minOccurs="0"/>
                <xsd:element ref="ns3:SharedWithUsers" minOccurs="0"/>
                <xsd:element ref="ns3:SharedWithDetails" minOccurs="0"/>
                <xsd:element ref="ns2:MediaServiceAutoKeyPoints" minOccurs="0"/>
                <xsd:element ref="ns2:MediaServiceKeyPoints" minOccurs="0"/>
                <xsd:element ref="ns3:TaxCatchAll" minOccurs="0"/>
                <xsd:element ref="ns2:lcf76f155ced4ddcb4097134ff3c332f" minOccurs="0"/>
                <xsd:element ref="ns2:MediaLengthInSecond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3f51f08-fa6b-42c6-b2bd-833cc49aaee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lcf76f155ced4ddcb4097134ff3c332f" ma:index="22" nillable="true" ma:taxonomy="true" ma:internalName="lcf76f155ced4ddcb4097134ff3c332f" ma:taxonomyFieldName="MediaServiceImageTags" ma:displayName="Tag immagine" ma:readOnly="false" ma:fieldId="{5cf76f15-5ced-4ddc-b409-7134ff3c332f}" ma:taxonomyMulti="true" ma:sspId="4468606d-3e0e-4e7b-a815-ae4d792ab8ff" ma:termSetId="09814cd3-568e-fe90-9814-8d621ff8fb84" ma:anchorId="fba54fb3-c3e1-fe81-a776-ca4b69148c4d" ma:open="true" ma:isKeyword="false">
      <xsd:complexType>
        <xsd:sequence>
          <xsd:element ref="pc:Terms" minOccurs="0" maxOccurs="1"/>
        </xsd:sequence>
      </xsd:complexType>
    </xsd:element>
    <xsd:element name="MediaLengthInSeconds" ma:index="23" nillable="true" ma:displayName="MediaLengthInSeconds" ma:hidden="true" ma:internalName="MediaLengthInSeconds" ma:readOnly="true">
      <xsd:simpleType>
        <xsd:restriction base="dms:Unknown"/>
      </xsd:simple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adf07a2-c142-46ee-8d81-eb84030a7664" elementFormDefault="qualified">
    <xsd:import namespace="http://schemas.microsoft.com/office/2006/documentManagement/types"/>
    <xsd:import namespace="http://schemas.microsoft.com/office/infopath/2007/PartnerControls"/>
    <xsd:element name="SharedWithUsers" ma:index="16" nillable="true" ma:displayName="Condiviso c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Condiviso con dettagli" ma:internalName="SharedWithDetails" ma:readOnly="true">
      <xsd:simpleType>
        <xsd:restriction base="dms:Note">
          <xsd:maxLength value="255"/>
        </xsd:restriction>
      </xsd:simpleType>
    </xsd:element>
    <xsd:element name="TaxCatchAll" ma:index="20" nillable="true" ma:displayName="Taxonomy Catch All Column" ma:hidden="true" ma:list="{4b57528e-7777-427c-b73c-991cb8822c81}" ma:internalName="TaxCatchAll" ma:showField="CatchAllData" ma:web="7adf07a2-c142-46ee-8d81-eb84030a766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i contenuto"/>
        <xsd:element ref="dc:title" minOccurs="0" maxOccurs="1" ma:index="7" ma:displayName="Tito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SharedWithUsers xmlns="7adf07a2-c142-46ee-8d81-eb84030a7664">
      <UserInfo>
        <DisplayName>Zanza Davide</DisplayName>
        <AccountId>15</AccountId>
        <AccountType/>
      </UserInfo>
      <UserInfo>
        <DisplayName>Commissari Annalisa</DisplayName>
        <AccountId>11</AccountId>
        <AccountType/>
      </UserInfo>
    </SharedWithUsers>
    <TaxCatchAll xmlns="7adf07a2-c142-46ee-8d81-eb84030a7664" xsi:nil="true"/>
    <lcf76f155ced4ddcb4097134ff3c332f xmlns="33f51f08-fa6b-42c6-b2bd-833cc49aaeee">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4E4BC719-16DF-4226-867F-0EA1C54D812C}">
  <ds:schemaRefs>
    <ds:schemaRef ds:uri="33f51f08-fa6b-42c6-b2bd-833cc49aaeee"/>
    <ds:schemaRef ds:uri="7adf07a2-c142-46ee-8d81-eb84030a7664"/>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E5D48E77-97EB-4E37-AAA3-C1A88BCBF968}">
  <ds:schemaRefs>
    <ds:schemaRef ds:uri="http://schemas.microsoft.com/sharepoint/v3/contenttype/forms"/>
  </ds:schemaRefs>
</ds:datastoreItem>
</file>

<file path=customXml/itemProps3.xml><?xml version="1.0" encoding="utf-8"?>
<ds:datastoreItem xmlns:ds="http://schemas.openxmlformats.org/officeDocument/2006/customXml" ds:itemID="{2701359D-59B4-4F78-B4E9-0F532F46A0CF}">
  <ds:schemaRefs>
    <ds:schemaRef ds:uri="http://purl.org/dc/dcmitype/"/>
    <ds:schemaRef ds:uri="http://schemas.microsoft.com/office/infopath/2007/PartnerControls"/>
    <ds:schemaRef ds:uri="http://schemas.microsoft.com/office/2006/metadata/properties"/>
    <ds:schemaRef ds:uri="http://www.w3.org/XML/1998/namespace"/>
    <ds:schemaRef ds:uri="http://purl.org/dc/elements/1.1/"/>
    <ds:schemaRef ds:uri="http://purl.org/dc/terms/"/>
    <ds:schemaRef ds:uri="http://schemas.microsoft.com/office/2006/documentManagement/types"/>
    <ds:schemaRef ds:uri="http://schemas.openxmlformats.org/package/2006/metadata/core-properties"/>
    <ds:schemaRef ds:uri="7adf07a2-c142-46ee-8d81-eb84030a7664"/>
    <ds:schemaRef ds:uri="33f51f08-fa6b-42c6-b2bd-833cc49aaeee"/>
  </ds:schemaRefs>
</ds:datastoreItem>
</file>

<file path=docProps/app.xml><?xml version="1.0" encoding="utf-8"?>
<Properties xmlns="http://schemas.openxmlformats.org/officeDocument/2006/extended-properties" xmlns:vt="http://schemas.openxmlformats.org/officeDocument/2006/docPropsVTypes">
  <Template>Facet</Template>
  <TotalTime>238</TotalTime>
  <Words>4438</Words>
  <Application>Microsoft Office PowerPoint</Application>
  <PresentationFormat>Widescreen</PresentationFormat>
  <Paragraphs>393</Paragraphs>
  <Slides>29</Slides>
  <Notes>1</Notes>
  <HiddenSlides>0</HiddenSlides>
  <MMClips>0</MMClips>
  <ScaleCrop>false</ScaleCrop>
  <HeadingPairs>
    <vt:vector size="6" baseType="variant">
      <vt:variant>
        <vt:lpstr>Caratteri utilizzati</vt:lpstr>
      </vt:variant>
      <vt:variant>
        <vt:i4>11</vt:i4>
      </vt:variant>
      <vt:variant>
        <vt:lpstr>Tema</vt:lpstr>
      </vt:variant>
      <vt:variant>
        <vt:i4>1</vt:i4>
      </vt:variant>
      <vt:variant>
        <vt:lpstr>Titoli diapositive</vt:lpstr>
      </vt:variant>
      <vt:variant>
        <vt:i4>29</vt:i4>
      </vt:variant>
    </vt:vector>
  </HeadingPairs>
  <TitlesOfParts>
    <vt:vector size="41" baseType="lpstr">
      <vt:lpstr>Andale Sans UI</vt:lpstr>
      <vt:lpstr>Arial</vt:lpstr>
      <vt:lpstr>Calibri</vt:lpstr>
      <vt:lpstr>Corbel</vt:lpstr>
      <vt:lpstr>Montserrat Light</vt:lpstr>
      <vt:lpstr>Times New Roman</vt:lpstr>
      <vt:lpstr>Trebuchet MS</vt:lpstr>
      <vt:lpstr>Wingdings</vt:lpstr>
      <vt:lpstr>Wingdings 2</vt:lpstr>
      <vt:lpstr>Wingdings 3</vt:lpstr>
      <vt:lpstr>Wingdings,Sans-Serif</vt:lpstr>
      <vt:lpstr>Sfaccettatura</vt:lpstr>
      <vt:lpstr>Presentazione standard di PowerPoint</vt:lpstr>
      <vt:lpstr>Le principali novità 2025</vt:lpstr>
      <vt:lpstr>Soggetti che possono presentare domanda</vt:lpstr>
      <vt:lpstr>Presentazione standard di PowerPoint</vt:lpstr>
      <vt:lpstr>Presentazione standard di PowerPoint</vt:lpstr>
      <vt:lpstr>Presentazione standard di PowerPoint</vt:lpstr>
      <vt:lpstr>Progetti singoli/ progetti di rete</vt:lpstr>
      <vt:lpstr>Partnership e collaborazioni</vt:lpstr>
      <vt:lpstr>Partnership pubblico/privato</vt:lpstr>
      <vt:lpstr>Intensità del contributo</vt:lpstr>
      <vt:lpstr>Presentazione standard di PowerPoint</vt:lpstr>
      <vt:lpstr>Programma dettagliato delle attività</vt:lpstr>
      <vt:lpstr>Spese ammissibili:  principi generali  </vt:lpstr>
      <vt:lpstr>Spese ammissibili  SOGGETTI PUBBLICI</vt:lpstr>
      <vt:lpstr>Spese ammissibili  SOGGETTI PRIVATI</vt:lpstr>
      <vt:lpstr>Criteri di valutazione</vt:lpstr>
      <vt:lpstr>Criteri di valutazione - SOGGETTI PRIVATI</vt:lpstr>
      <vt:lpstr>Criteri di valutazione – SOGGETTI PUBBLICI</vt:lpstr>
      <vt:lpstr>Presentazione standard di PowerPoint</vt:lpstr>
      <vt:lpstr>Presentazione standard di PowerPoint</vt:lpstr>
      <vt:lpstr>  </vt:lpstr>
      <vt:lpstr>  </vt:lpstr>
      <vt:lpstr> </vt:lpstr>
      <vt:lpstr>Obblighi di comunicazione</vt:lpstr>
      <vt:lpstr>Apposizione del logo regionale</vt:lpstr>
      <vt:lpstr>Rendicontazione ed erogazione del contributo </vt:lpstr>
      <vt:lpstr>Alcuni consigli</vt:lpstr>
      <vt:lpstr>Presentazione standard di PowerPoint</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LR 21_Avviso 2025 DEF</dc:title>
  <dc:creator>Leonardi Elisabetta</dc:creator>
  <cp:lastModifiedBy>Pontieri Annalisa</cp:lastModifiedBy>
  <cp:revision>264</cp:revision>
  <cp:lastPrinted>2025-02-11T12:08:12Z</cp:lastPrinted>
  <dcterms:created xsi:type="dcterms:W3CDTF">2021-12-30T11:41:54Z</dcterms:created>
  <dcterms:modified xsi:type="dcterms:W3CDTF">2025-02-18T13:32:21Z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0x0101005011FA802AF79E429FF63EA745529636</vt:lpwstr>
  </property>
</Properties>
</file>